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3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5.xml" ContentType="application/vnd.openxmlformats-officedocument.presentationml.notesSlide+xml"/>
  <Override PartName="/ppt/charts/chart5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handoutMasterIdLst>
    <p:handoutMasterId r:id="rId108"/>
  </p:handoutMasterIdLst>
  <p:sldIdLst>
    <p:sldId id="256" r:id="rId2"/>
    <p:sldId id="439" r:id="rId3"/>
    <p:sldId id="258" r:id="rId4"/>
    <p:sldId id="259" r:id="rId5"/>
    <p:sldId id="261" r:id="rId6"/>
    <p:sldId id="409" r:id="rId7"/>
    <p:sldId id="286" r:id="rId8"/>
    <p:sldId id="287" r:id="rId9"/>
    <p:sldId id="289" r:id="rId10"/>
    <p:sldId id="291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90" r:id="rId21"/>
    <p:sldId id="303" r:id="rId22"/>
    <p:sldId id="304" r:id="rId23"/>
    <p:sldId id="438" r:id="rId24"/>
    <p:sldId id="306" r:id="rId25"/>
    <p:sldId id="309" r:id="rId26"/>
    <p:sldId id="311" r:id="rId27"/>
    <p:sldId id="313" r:id="rId28"/>
    <p:sldId id="262" r:id="rId29"/>
    <p:sldId id="405" r:id="rId30"/>
    <p:sldId id="406" r:id="rId31"/>
    <p:sldId id="323" r:id="rId32"/>
    <p:sldId id="325" r:id="rId33"/>
    <p:sldId id="417" r:id="rId34"/>
    <p:sldId id="418" r:id="rId35"/>
    <p:sldId id="422" r:id="rId36"/>
    <p:sldId id="328" r:id="rId37"/>
    <p:sldId id="329" r:id="rId38"/>
    <p:sldId id="332" r:id="rId39"/>
    <p:sldId id="333" r:id="rId40"/>
    <p:sldId id="334" r:id="rId41"/>
    <p:sldId id="336" r:id="rId42"/>
    <p:sldId id="427" r:id="rId43"/>
    <p:sldId id="340" r:id="rId44"/>
    <p:sldId id="416" r:id="rId45"/>
    <p:sldId id="345" r:id="rId46"/>
    <p:sldId id="432" r:id="rId47"/>
    <p:sldId id="441" r:id="rId48"/>
    <p:sldId id="442" r:id="rId49"/>
    <p:sldId id="443" r:id="rId50"/>
    <p:sldId id="347" r:id="rId51"/>
    <p:sldId id="348" r:id="rId52"/>
    <p:sldId id="349" r:id="rId53"/>
    <p:sldId id="264" r:id="rId54"/>
    <p:sldId id="356" r:id="rId55"/>
    <p:sldId id="357" r:id="rId56"/>
    <p:sldId id="358" r:id="rId57"/>
    <p:sldId id="420" r:id="rId58"/>
    <p:sldId id="362" r:id="rId59"/>
    <p:sldId id="359" r:id="rId60"/>
    <p:sldId id="363" r:id="rId61"/>
    <p:sldId id="421" r:id="rId62"/>
    <p:sldId id="361" r:id="rId63"/>
    <p:sldId id="436" r:id="rId64"/>
    <p:sldId id="440" r:id="rId65"/>
    <p:sldId id="364" r:id="rId66"/>
    <p:sldId id="383" r:id="rId67"/>
    <p:sldId id="386" r:id="rId68"/>
    <p:sldId id="384" r:id="rId69"/>
    <p:sldId id="428" r:id="rId70"/>
    <p:sldId id="429" r:id="rId71"/>
    <p:sldId id="430" r:id="rId72"/>
    <p:sldId id="388" r:id="rId73"/>
    <p:sldId id="431" r:id="rId74"/>
    <p:sldId id="387" r:id="rId75"/>
    <p:sldId id="410" r:id="rId76"/>
    <p:sldId id="411" r:id="rId77"/>
    <p:sldId id="437" r:id="rId78"/>
    <p:sldId id="425" r:id="rId79"/>
    <p:sldId id="273" r:id="rId80"/>
    <p:sldId id="342" r:id="rId81"/>
    <p:sldId id="402" r:id="rId82"/>
    <p:sldId id="365" r:id="rId83"/>
    <p:sldId id="391" r:id="rId84"/>
    <p:sldId id="366" r:id="rId85"/>
    <p:sldId id="397" r:id="rId86"/>
    <p:sldId id="367" r:id="rId87"/>
    <p:sldId id="368" r:id="rId88"/>
    <p:sldId id="370" r:id="rId89"/>
    <p:sldId id="433" r:id="rId90"/>
    <p:sldId id="434" r:id="rId91"/>
    <p:sldId id="435" r:id="rId92"/>
    <p:sldId id="372" r:id="rId93"/>
    <p:sldId id="399" r:id="rId94"/>
    <p:sldId id="412" r:id="rId95"/>
    <p:sldId id="371" r:id="rId96"/>
    <p:sldId id="343" r:id="rId97"/>
    <p:sldId id="373" r:id="rId98"/>
    <p:sldId id="374" r:id="rId99"/>
    <p:sldId id="375" r:id="rId100"/>
    <p:sldId id="444" r:id="rId101"/>
    <p:sldId id="379" r:id="rId102"/>
    <p:sldId id="382" r:id="rId103"/>
    <p:sldId id="419" r:id="rId104"/>
    <p:sldId id="424" r:id="rId105"/>
    <p:sldId id="260" r:id="rId106"/>
  </p:sldIdLst>
  <p:sldSz cx="9144000" cy="6858000" type="screen4x3"/>
  <p:notesSz cx="6888163" cy="100203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DEFA"/>
    <a:srgbClr val="BEDD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7" autoAdjust="0"/>
    <p:restoredTop sz="92115" autoAdjust="0"/>
  </p:normalViewPr>
  <p:slideViewPr>
    <p:cSldViewPr>
      <p:cViewPr varScale="1">
        <p:scale>
          <a:sx n="68" d="100"/>
          <a:sy n="68" d="100"/>
        </p:scale>
        <p:origin x="142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139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esktop\GRAFICO%20INVERSI&#211;N%20%202014-2015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UGP\03-PLANIFICACI&#211;N\03-PLANIFICACI&#211;N\09-RENDICION%20CUENTAS\Informe%20Abril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-Napoleon-pc\Downloads\RESUMEN%20MATRICULAS%20ANT%20Y%20GA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rendicion%20de%20cuentas%202016\CUADROS%20COMPARATIVO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rendicion%20de%20cuentas%202016\CUADROS%20COMPARATIVO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rendicion%20de%20cuentas%202016\CUADROS%20COMPARATIVO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oyectos\Downloads\CUADROS%20COMPARATIVOS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CUADROS%20RESUMENES%20LIQUIDACI&#211;N%202015%20Y%20COMPARACI&#211;N%20CON%202013%20Y%20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EVENTOS CULTURALES</a:t>
            </a:r>
          </a:p>
        </c:rich>
      </c:tx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232062178276537E-2"/>
          <c:y val="0.31401665247071331"/>
          <c:w val="0.9595820371810535"/>
          <c:h val="0.52959609426113152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'Hoja1'!$B$1</c:f>
              <c:strCache>
                <c:ptCount val="1"/>
                <c:pt idx="0">
                  <c:v>Cantidad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'Hoja1'!$A$2:$A$4</c:f>
              <c:strCache>
                <c:ptCount val="3"/>
                <c:pt idx="0">
                  <c:v>Año 2013</c:v>
                </c:pt>
                <c:pt idx="1">
                  <c:v>Año 2014</c:v>
                </c:pt>
                <c:pt idx="2">
                  <c:v>Año 2015</c:v>
                </c:pt>
              </c:strCache>
            </c:strRef>
          </c:cat>
          <c:val>
            <c:numRef>
              <c:f>'Hoja1'!$B$2:$B$4</c:f>
              <c:numCache>
                <c:formatCode>General</c:formatCode>
                <c:ptCount val="3"/>
                <c:pt idx="0">
                  <c:v>160</c:v>
                </c:pt>
                <c:pt idx="1">
                  <c:v>413</c:v>
                </c:pt>
                <c:pt idx="2">
                  <c:v>549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40421736"/>
        <c:axId val="240422128"/>
        <c:axId val="0"/>
      </c:bar3DChart>
      <c:catAx>
        <c:axId val="24042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s-EC"/>
          </a:p>
        </c:txPr>
        <c:crossAx val="240422128"/>
        <c:crosses val="autoZero"/>
        <c:auto val="1"/>
        <c:lblAlgn val="ctr"/>
        <c:lblOffset val="100"/>
        <c:noMultiLvlLbl val="0"/>
      </c:catAx>
      <c:valAx>
        <c:axId val="2404221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240421736"/>
        <c:crosses val="autoZero"/>
        <c:crossBetween val="between"/>
      </c:valAx>
    </c:plotArea>
    <c:legend>
      <c:legendPos val="t"/>
      <c:overlay val="0"/>
      <c:txPr>
        <a:bodyPr rot="0" vert="horz"/>
        <a:lstStyle/>
        <a:p>
          <a:pPr>
            <a:defRPr/>
          </a:pPr>
          <a:endParaRPr lang="es-EC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C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s-ES"/>
            </a:pPr>
            <a:r>
              <a:rPr lang="es-EC" dirty="0">
                <a:solidFill>
                  <a:srgbClr val="C00000"/>
                </a:solidFill>
              </a:rPr>
              <a:t>PRESUPUESTO</a:t>
            </a:r>
            <a:r>
              <a:rPr lang="es-EC" baseline="0" dirty="0">
                <a:solidFill>
                  <a:srgbClr val="C00000"/>
                </a:solidFill>
              </a:rPr>
              <a:t> EJECUTADO</a:t>
            </a:r>
            <a:endParaRPr lang="es-EC" dirty="0">
              <a:solidFill>
                <a:srgbClr val="C00000"/>
              </a:solidFill>
            </a:endParaRPr>
          </a:p>
        </c:rich>
      </c:tx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76415135608049"/>
          <c:y val="0.16239610673665791"/>
          <c:w val="0.78894181977252864"/>
          <c:h val="0.622149314669002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GRAFICOS!$B$8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GRAFICOS!$A$12</c:f>
              <c:strCache>
                <c:ptCount val="1"/>
                <c:pt idx="0">
                  <c:v>INVERSIÓN</c:v>
                </c:pt>
              </c:strCache>
            </c:strRef>
          </c:cat>
          <c:val>
            <c:numRef>
              <c:f>GRAFICOS!$B$12</c:f>
              <c:numCache>
                <c:formatCode>#,##0.00</c:formatCode>
                <c:ptCount val="1"/>
                <c:pt idx="0">
                  <c:v>814830.86000000045</c:v>
                </c:pt>
              </c:numCache>
            </c:numRef>
          </c:val>
        </c:ser>
        <c:ser>
          <c:idx val="1"/>
          <c:order val="1"/>
          <c:tx>
            <c:strRef>
              <c:f>GRAFICOS!$C$8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GRAFICOS!$A$12</c:f>
              <c:strCache>
                <c:ptCount val="1"/>
                <c:pt idx="0">
                  <c:v>INVERSIÓN</c:v>
                </c:pt>
              </c:strCache>
            </c:strRef>
          </c:cat>
          <c:val>
            <c:numRef>
              <c:f>GRAFICOS!$C$12</c:f>
              <c:numCache>
                <c:formatCode>#,##0.00</c:formatCode>
                <c:ptCount val="1"/>
                <c:pt idx="0">
                  <c:v>1397946.1400000001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9173840"/>
        <c:axId val="199171096"/>
        <c:axId val="0"/>
      </c:bar3DChart>
      <c:catAx>
        <c:axId val="19917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s-ES"/>
            </a:pPr>
            <a:endParaRPr lang="es-EC"/>
          </a:p>
        </c:txPr>
        <c:crossAx val="199171096"/>
        <c:crosses val="autoZero"/>
        <c:auto val="1"/>
        <c:lblAlgn val="ctr"/>
        <c:lblOffset val="100"/>
        <c:noMultiLvlLbl val="0"/>
      </c:catAx>
      <c:valAx>
        <c:axId val="199171096"/>
        <c:scaling>
          <c:orientation val="minMax"/>
        </c:scaling>
        <c:delete val="0"/>
        <c:axPos val="l"/>
        <c:majorGridlines/>
        <c:numFmt formatCode="#,##0.00" sourceLinked="1"/>
        <c:majorTickMark val="none"/>
        <c:minorTickMark val="none"/>
        <c:tickLblPos val="nextTo"/>
        <c:txPr>
          <a:bodyPr/>
          <a:lstStyle/>
          <a:p>
            <a:pPr>
              <a:defRPr lang="es-ES"/>
            </a:pPr>
            <a:endParaRPr lang="es-EC"/>
          </a:p>
        </c:txPr>
        <c:crossAx val="19917384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lang="es-ES" b="1"/>
            </a:pPr>
            <a:endParaRPr lang="es-EC"/>
          </a:p>
        </c:txPr>
      </c:dTable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s-EC"/>
              <a:t>PRESUPUESTO SEGURIDAD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$159.572,39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$477.470,89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Hoja2!$C$3:$D$3</c:f>
              <c:strCache>
                <c:ptCount val="2"/>
                <c:pt idx="0">
                  <c:v>PRESUPUESTO 2014</c:v>
                </c:pt>
                <c:pt idx="1">
                  <c:v>PRESUPUESTO 2015</c:v>
                </c:pt>
              </c:strCache>
            </c:strRef>
          </c:cat>
          <c:val>
            <c:numRef>
              <c:f>Hoja2!$C$4:$D$4</c:f>
              <c:numCache>
                <c:formatCode>General</c:formatCode>
                <c:ptCount val="2"/>
                <c:pt idx="0">
                  <c:v>159572.38999999964</c:v>
                </c:pt>
                <c:pt idx="1">
                  <c:v>477470.89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8929144"/>
        <c:axId val="198931496"/>
      </c:barChart>
      <c:catAx>
        <c:axId val="19892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s-EC"/>
          </a:p>
        </c:txPr>
        <c:crossAx val="198931496"/>
        <c:crosses val="autoZero"/>
        <c:auto val="1"/>
        <c:lblAlgn val="ctr"/>
        <c:lblOffset val="100"/>
        <c:noMultiLvlLbl val="0"/>
      </c:catAx>
      <c:valAx>
        <c:axId val="1989314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98929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C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400" b="1" dirty="0" smtClean="0">
                <a:solidFill>
                  <a:sysClr val="windowText" lastClr="000000"/>
                </a:solidFill>
              </a:rPr>
              <a:t>Número de transacciones</a:t>
            </a:r>
            <a:endParaRPr lang="es-ES" sz="2400" b="1" dirty="0">
              <a:solidFill>
                <a:sysClr val="windowText" lastClr="000000"/>
              </a:solidFill>
            </a:endParaRPr>
          </a:p>
          <a:p>
            <a:pPr>
              <a:defRPr sz="1800"/>
            </a:pPr>
            <a:r>
              <a:rPr lang="es-ES" sz="1400" dirty="0" smtClean="0"/>
              <a:t>Dirección</a:t>
            </a:r>
            <a:r>
              <a:rPr lang="es-ES" sz="1400" baseline="0" dirty="0" smtClean="0"/>
              <a:t> de Gestión de Movilidad, Tránsito y Transporte</a:t>
            </a:r>
            <a:endParaRPr lang="es-ES" sz="1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'[RESUMEN MATRICULAS ANT Y GAD.xlsx]Hoja1'!$D$5,'[RESUMEN MATRICULAS ANT Y GAD.xlsx]Hoja1'!$E$5</c:f>
              <c:strCache>
                <c:ptCount val="2"/>
                <c:pt idx="0">
                  <c:v>ANT 2014</c:v>
                </c:pt>
                <c:pt idx="1">
                  <c:v>GADMR 2015</c:v>
                </c:pt>
              </c:strCache>
            </c:strRef>
          </c:cat>
          <c:val>
            <c:numRef>
              <c:f>'[RESUMEN MATRICULAS ANT Y GAD.xlsx]Hoja1'!$D$18,'[RESUMEN MATRICULAS ANT Y GAD.xlsx]Hoja1'!$E$18</c:f>
              <c:numCache>
                <c:formatCode>#,##0.00</c:formatCode>
                <c:ptCount val="2"/>
                <c:pt idx="0">
                  <c:v>63008</c:v>
                </c:pt>
                <c:pt idx="1">
                  <c:v>71690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8933456"/>
        <c:axId val="198934632"/>
      </c:barChart>
      <c:catAx>
        <c:axId val="19893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98934632"/>
        <c:crosses val="autoZero"/>
        <c:auto val="1"/>
        <c:lblAlgn val="ctr"/>
        <c:lblOffset val="100"/>
        <c:noMultiLvlLbl val="0"/>
      </c:catAx>
      <c:valAx>
        <c:axId val="1989346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98933456"/>
        <c:crosses val="autoZero"/>
        <c:crossBetween val="between"/>
        <c:minorUnit val="5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TOTAL ÁREAS (45)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</c:f>
              <c:strCache>
                <c:ptCount val="1"/>
                <c:pt idx="0">
                  <c:v>ÁREAS MINERAS TRANSFERIDAS MRNNR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CONCESIONES NO CATEGORIZADAS (3)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</c:f>
              <c:strCache>
                <c:ptCount val="1"/>
                <c:pt idx="0">
                  <c:v>ÁREAS MINERAS TRANSFERIDAS MRNNR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RÉGIMEN PEQUEÑA MINERÍA (6)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</c:f>
              <c:strCache>
                <c:ptCount val="1"/>
                <c:pt idx="0">
                  <c:v>ÁREAS MINERAS TRANSFERIDAS MRNNR</c:v>
                </c:pt>
              </c:strCache>
            </c:strRef>
          </c:cat>
          <c:val>
            <c:numRef>
              <c:f>Hoja1!$D$2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MINERÍA ARTESANAL (36)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</c:f>
              <c:strCache>
                <c:ptCount val="1"/>
                <c:pt idx="0">
                  <c:v>ÁREAS MINERAS TRANSFERIDAS MRNNR</c:v>
                </c:pt>
              </c:strCache>
            </c:strRef>
          </c:cat>
          <c:val>
            <c:numRef>
              <c:f>Hoja1!$E$2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094960"/>
        <c:axId val="330096528"/>
      </c:barChart>
      <c:catAx>
        <c:axId val="330094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30096528"/>
        <c:crosses val="autoZero"/>
        <c:auto val="1"/>
        <c:lblAlgn val="ctr"/>
        <c:lblOffset val="100"/>
        <c:noMultiLvlLbl val="0"/>
      </c:catAx>
      <c:valAx>
        <c:axId val="330096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30094960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C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ADOQUINADOS</a:t>
            </a:r>
            <a:endParaRPr lang="es-EC" dirty="0">
              <a:solidFill>
                <a:schemeClr val="tx2">
                  <a:lumMod val="50000"/>
                </a:schemeClr>
              </a:solidFill>
            </a:endParaRPr>
          </a:p>
        </c:rich>
      </c:tx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3.0139056279260092E-2"/>
                  <c:y val="-5.380758070195591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r>
                      <a:rPr lang="en-US" smtClean="0"/>
                      <a:t>$895.221,19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20978962956293"/>
                      <c:h val="0.20603831212727775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4.3534192403375686E-2"/>
                  <c:y val="-4.782896062396081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sz="2000" dirty="0" smtClean="0"/>
                      <a:t>$1.077.106,17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44949998523366"/>
                      <c:h val="0.206038312127277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1"/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'CUADROS COMPARATIVOS DE INVERSI'!$A$4:$A$5</c:f>
              <c:strCache>
                <c:ptCount val="2"/>
                <c:pt idx="0">
                  <c:v>AÑO 2014</c:v>
                </c:pt>
                <c:pt idx="1">
                  <c:v>AÑO 2015</c:v>
                </c:pt>
              </c:strCache>
            </c:strRef>
          </c:cat>
          <c:val>
            <c:numRef>
              <c:f>'CUADROS COMPARATIVOS DE INVERSI'!$B$4:$B$5</c:f>
              <c:numCache>
                <c:formatCode>_("$"* #,##0.00_);_("$"* \(#,##0.00\);_("$"* "-"??_);_(@_)</c:formatCode>
                <c:ptCount val="2"/>
                <c:pt idx="0">
                  <c:v>895221.19</c:v>
                </c:pt>
                <c:pt idx="1">
                  <c:v>1077106.1728000031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8933848"/>
        <c:axId val="198929928"/>
        <c:axId val="0"/>
      </c:bar3DChart>
      <c:catAx>
        <c:axId val="19893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b="1"/>
            </a:pPr>
            <a:endParaRPr lang="es-EC"/>
          </a:p>
        </c:txPr>
        <c:crossAx val="198929928"/>
        <c:crosses val="autoZero"/>
        <c:auto val="1"/>
        <c:lblAlgn val="ctr"/>
        <c:lblOffset val="100"/>
        <c:noMultiLvlLbl val="0"/>
      </c:catAx>
      <c:valAx>
        <c:axId val="198929928"/>
        <c:scaling>
          <c:orientation val="minMax"/>
        </c:scaling>
        <c:delete val="1"/>
        <c:axPos val="l"/>
        <c:numFmt formatCode="_(&quot;$&quot;* #,##0.00_);_(&quot;$&quot;* \(#,##0.00\);_(&quot;$&quot;* &quot;-&quot;??_);_(@_)" sourceLinked="1"/>
        <c:majorTickMark val="none"/>
        <c:minorTickMark val="none"/>
        <c:tickLblPos val="none"/>
        <c:crossAx val="1989338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C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s-EC" dirty="0" smtClean="0"/>
              <a:t>ÁREAS </a:t>
            </a:r>
            <a:r>
              <a:rPr lang="es-EC" dirty="0"/>
              <a:t>VERDES Y ESPACIOS RECREATIVOS</a:t>
            </a:r>
          </a:p>
        </c:rich>
      </c:tx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2.2770420232441884E-17"/>
                  <c:y val="-4.7484040234845717E-2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400" spc="0"/>
                    </a:pPr>
                    <a:r>
                      <a:rPr lang="en-US" sz="1400" spc="0"/>
                      <a:t> </a:t>
                    </a:r>
                    <a:r>
                      <a:rPr lang="en-US" sz="1400" smtClean="0"/>
                      <a:t>$897.658,82 </a:t>
                    </a:r>
                    <a:endParaRPr lang="en-US" sz="140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706991476690384E-2"/>
                  <c:y val="3.3918506918034748E-3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800" b="1" spc="0"/>
                    </a:pPr>
                    <a:r>
                      <a:rPr lang="en-US" sz="1800" b="1" spc="0" dirty="0"/>
                      <a:t> </a:t>
                    </a:r>
                    <a:r>
                      <a:rPr lang="en-US" sz="2400" b="1" dirty="0" smtClean="0"/>
                      <a:t>$1.809.114,08 </a:t>
                    </a:r>
                    <a:endParaRPr lang="en-US" sz="1800" b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855893946056069"/>
                      <c:h val="0.184068490253219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pc="0"/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'CUADROS COMPARATIVOS DE INVERSI'!$A$24:$A$25</c:f>
              <c:strCache>
                <c:ptCount val="2"/>
                <c:pt idx="0">
                  <c:v>AÑO 2014</c:v>
                </c:pt>
                <c:pt idx="1">
                  <c:v>AÑO 2015 </c:v>
                </c:pt>
              </c:strCache>
            </c:strRef>
          </c:cat>
          <c:val>
            <c:numRef>
              <c:f>'CUADROS COMPARATIVOS DE INVERSI'!$B$24:$B$25</c:f>
              <c:numCache>
                <c:formatCode>_("$"* #,##0.00_);_("$"* \(#,##0.00\);_("$"* "-"??_);_(@_)</c:formatCode>
                <c:ptCount val="2"/>
                <c:pt idx="0">
                  <c:v>897658.82000000041</c:v>
                </c:pt>
                <c:pt idx="1">
                  <c:v>1809114.0816000002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8931888"/>
        <c:axId val="198932280"/>
        <c:axId val="0"/>
      </c:bar3DChart>
      <c:catAx>
        <c:axId val="19893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b="1"/>
            </a:pPr>
            <a:endParaRPr lang="es-EC"/>
          </a:p>
        </c:txPr>
        <c:crossAx val="198932280"/>
        <c:crosses val="autoZero"/>
        <c:auto val="1"/>
        <c:lblAlgn val="ctr"/>
        <c:lblOffset val="100"/>
        <c:noMultiLvlLbl val="0"/>
      </c:catAx>
      <c:valAx>
        <c:axId val="198932280"/>
        <c:scaling>
          <c:orientation val="minMax"/>
        </c:scaling>
        <c:delete val="1"/>
        <c:axPos val="l"/>
        <c:numFmt formatCode="_(&quot;$&quot;* #,##0.00_);_(&quot;$&quot;* \(#,##0.00\);_(&quot;$&quot;* &quot;-&quot;??_);_(@_)" sourceLinked="1"/>
        <c:majorTickMark val="none"/>
        <c:minorTickMark val="none"/>
        <c:tickLblPos val="none"/>
        <c:crossAx val="198931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C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s-EC" dirty="0" smtClean="0"/>
              <a:t>ASFALTADO</a:t>
            </a:r>
            <a:endParaRPr lang="es-EC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200" dirty="0"/>
                      <a:t> </a:t>
                    </a:r>
                    <a:r>
                      <a:rPr lang="en-US" sz="1200" dirty="0" smtClean="0"/>
                      <a:t>$413.470,96 </a:t>
                    </a:r>
                    <a:endParaRPr lang="en-US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363690933179901E-7"/>
                  <c:y val="5.6571413448820163E-2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800" b="1"/>
                    </a:pPr>
                    <a:r>
                      <a:rPr lang="en-US" sz="1800" b="1"/>
                      <a:t> </a:t>
                    </a:r>
                    <a:r>
                      <a:rPr lang="en-US" sz="1800" b="1" smtClean="0"/>
                      <a:t>$2.274.473,54 </a:t>
                    </a:r>
                    <a:endParaRPr lang="en-US" sz="1800" b="1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528592179641725"/>
                      <c:h val="0.2293634040662148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'CUADROS COMPARATIVOS DE INVERSI'!$A$45:$A$46</c:f>
              <c:strCache>
                <c:ptCount val="2"/>
                <c:pt idx="0">
                  <c:v>AÑO 2014</c:v>
                </c:pt>
                <c:pt idx="1">
                  <c:v>AÑO 2015 </c:v>
                </c:pt>
              </c:strCache>
            </c:strRef>
          </c:cat>
          <c:val>
            <c:numRef>
              <c:f>'CUADROS COMPARATIVOS DE INVERSI'!$B$45:$B$46</c:f>
              <c:numCache>
                <c:formatCode>_("$"* #,##0.00_);_("$"* \(#,##0.00\);_("$"* "-"??_);_(@_)</c:formatCode>
                <c:ptCount val="2"/>
                <c:pt idx="0">
                  <c:v>413470.96</c:v>
                </c:pt>
                <c:pt idx="1">
                  <c:v>2274473.5440000002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9172272"/>
        <c:axId val="201437872"/>
      </c:barChart>
      <c:catAx>
        <c:axId val="19917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b="1"/>
            </a:pPr>
            <a:endParaRPr lang="es-EC"/>
          </a:p>
        </c:txPr>
        <c:crossAx val="201437872"/>
        <c:crosses val="autoZero"/>
        <c:auto val="1"/>
        <c:lblAlgn val="ctr"/>
        <c:lblOffset val="100"/>
        <c:noMultiLvlLbl val="0"/>
      </c:catAx>
      <c:valAx>
        <c:axId val="201437872"/>
        <c:scaling>
          <c:orientation val="minMax"/>
        </c:scaling>
        <c:delete val="1"/>
        <c:axPos val="l"/>
        <c:numFmt formatCode="_(&quot;$&quot;* #,##0.00_);_(&quot;$&quot;* \(#,##0.00\);_(&quot;$&quot;* &quot;-&quot;??_);_(@_)" sourceLinked="1"/>
        <c:majorTickMark val="none"/>
        <c:minorTickMark val="none"/>
        <c:tickLblPos val="none"/>
        <c:crossAx val="199172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C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$3.136.410,00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'FINANCIAMIENTO BEDE POZOS'!$A$22:$A$23</c:f>
              <c:strCache>
                <c:ptCount val="2"/>
                <c:pt idx="0">
                  <c:v>FINANCIAMIENTO BANCO DEL ESTADO</c:v>
                </c:pt>
                <c:pt idx="1">
                  <c:v>CONTRAPARTE GADMR</c:v>
                </c:pt>
              </c:strCache>
            </c:strRef>
          </c:cat>
          <c:val>
            <c:numRef>
              <c:f>'FINANCIAMIENTO BEDE POZOS'!$B$22:$B$23</c:f>
              <c:numCache>
                <c:formatCode>_("$"* #,##0.00_);_("$"* \(#,##0.00\);_("$"* "-"??_);_(@_)</c:formatCode>
                <c:ptCount val="2"/>
                <c:pt idx="0">
                  <c:v>3136410</c:v>
                </c:pt>
                <c:pt idx="1">
                  <c:v>544195.19999999716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037777506088469"/>
          <c:y val="4.6104330290431657E-2"/>
          <c:w val="0.86962222493911534"/>
          <c:h val="0.7733365711682994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'PRES.APROBAD GAST.CORR-INVERS'!$C$1</c:f>
              <c:strCache>
                <c:ptCount val="1"/>
                <c:pt idx="0">
                  <c:v>GASTO CORRIENTE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16,177,347.85</a:t>
                    </a:r>
                  </a:p>
                  <a:p>
                    <a:endParaRPr lang="en-US" dirty="0"/>
                  </a:p>
                  <a:p>
                    <a:r>
                      <a:rPr lang="en-US" sz="2400" b="1" dirty="0"/>
                      <a:t>50.69%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14,520,005.76</a:t>
                    </a:r>
                  </a:p>
                  <a:p>
                    <a:endParaRPr lang="en-US" dirty="0"/>
                  </a:p>
                  <a:p>
                    <a:r>
                      <a:rPr lang="en-US" sz="2400" dirty="0"/>
                      <a:t>42.71%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/>
                      <a:t>16,126,639.30</a:t>
                    </a:r>
                  </a:p>
                  <a:p>
                    <a:endParaRPr lang="en-US" dirty="0"/>
                  </a:p>
                  <a:p>
                    <a:r>
                      <a:rPr lang="en-US" sz="2400" dirty="0"/>
                      <a:t>40.57%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'PRES.APROBAD GAST.CORR-INVERS'!$B$2:$B$4</c:f>
              <c:strCache>
                <c:ptCount val="3"/>
                <c:pt idx="0">
                  <c:v>AÑO 2013</c:v>
                </c:pt>
                <c:pt idx="1">
                  <c:v>AÑO 2014</c:v>
                </c:pt>
                <c:pt idx="2">
                  <c:v>AÑO 2015</c:v>
                </c:pt>
              </c:strCache>
            </c:strRef>
          </c:cat>
          <c:val>
            <c:numRef>
              <c:f>'PRES.APROBAD GAST.CORR-INVERS'!$C$2:$C$4</c:f>
              <c:numCache>
                <c:formatCode>#,##0.00</c:formatCode>
                <c:ptCount val="3"/>
                <c:pt idx="0">
                  <c:v>16177347.85</c:v>
                </c:pt>
                <c:pt idx="1">
                  <c:v>14520005.76</c:v>
                </c:pt>
                <c:pt idx="2">
                  <c:v>16126639.300000001</c:v>
                </c:pt>
              </c:numCache>
            </c:numRef>
          </c:val>
        </c:ser>
        <c:ser>
          <c:idx val="1"/>
          <c:order val="1"/>
          <c:tx>
            <c:strRef>
              <c:f>'PRES.APROBAD GAST.CORR-INVERS'!$D$1</c:f>
              <c:strCache>
                <c:ptCount val="1"/>
                <c:pt idx="0">
                  <c:v>GASTO DE INVERSION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15,739,275.07</a:t>
                    </a:r>
                  </a:p>
                  <a:p>
                    <a:endParaRPr lang="en-US" dirty="0"/>
                  </a:p>
                  <a:p>
                    <a:r>
                      <a:rPr lang="en-US" sz="2400" dirty="0"/>
                      <a:t>49.31%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19,475,445.23</a:t>
                    </a:r>
                  </a:p>
                  <a:p>
                    <a:endParaRPr lang="en-US" dirty="0"/>
                  </a:p>
                  <a:p>
                    <a:r>
                      <a:rPr lang="en-US" sz="2400" dirty="0"/>
                      <a:t>57.29%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/>
                      <a:t>23,620,790.59</a:t>
                    </a:r>
                  </a:p>
                  <a:p>
                    <a:endParaRPr lang="en-US" dirty="0"/>
                  </a:p>
                  <a:p>
                    <a:r>
                      <a:rPr lang="en-US" sz="2400" dirty="0"/>
                      <a:t>59.43%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'PRES.APROBAD GAST.CORR-INVERS'!$B$2:$B$4</c:f>
              <c:strCache>
                <c:ptCount val="3"/>
                <c:pt idx="0">
                  <c:v>AÑO 2013</c:v>
                </c:pt>
                <c:pt idx="1">
                  <c:v>AÑO 2014</c:v>
                </c:pt>
                <c:pt idx="2">
                  <c:v>AÑO 2015</c:v>
                </c:pt>
              </c:strCache>
            </c:strRef>
          </c:cat>
          <c:val>
            <c:numRef>
              <c:f>'PRES.APROBAD GAST.CORR-INVERS'!$D$2:$D$4</c:f>
              <c:numCache>
                <c:formatCode>#,##0.00</c:formatCode>
                <c:ptCount val="3"/>
                <c:pt idx="0">
                  <c:v>15739275.07</c:v>
                </c:pt>
                <c:pt idx="1">
                  <c:v>19475445.23</c:v>
                </c:pt>
                <c:pt idx="2">
                  <c:v>23620790.59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201435912"/>
        <c:axId val="201441008"/>
        <c:axId val="0"/>
      </c:bar3DChart>
      <c:catAx>
        <c:axId val="2014359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01441008"/>
        <c:crosses val="autoZero"/>
        <c:auto val="1"/>
        <c:lblAlgn val="ctr"/>
        <c:lblOffset val="100"/>
        <c:noMultiLvlLbl val="0"/>
      </c:catAx>
      <c:valAx>
        <c:axId val="201441008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crossAx val="2014359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639160206360921"/>
          <c:y val="0.90054618036138212"/>
          <c:w val="0.45658413508947748"/>
          <c:h val="4.0796187644734423E-2"/>
        </c:manualLayout>
      </c:layout>
      <c:overlay val="0"/>
      <c:txPr>
        <a:bodyPr/>
        <a:lstStyle/>
        <a:p>
          <a:pPr>
            <a:defRPr sz="1600"/>
          </a:pPr>
          <a:endParaRPr lang="es-EC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0D9846-4D19-4445-A7EA-A0C06E28A878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EC"/>
        </a:p>
      </dgm:t>
    </dgm:pt>
    <dgm:pt modelId="{F677A0A1-A19E-49B6-BB83-DBCE64B084B7}">
      <dgm:prSet phldrT="[Texto]"/>
      <dgm:spPr/>
      <dgm:t>
        <a:bodyPr/>
        <a:lstStyle/>
        <a:p>
          <a:r>
            <a:rPr lang="es-EC" b="1" dirty="0" smtClean="0"/>
            <a:t>549 EVENTOS </a:t>
          </a:r>
          <a:r>
            <a:rPr lang="es-EC" dirty="0" smtClean="0"/>
            <a:t>en el área rural y urbana</a:t>
          </a:r>
          <a:endParaRPr lang="es-EC" dirty="0"/>
        </a:p>
      </dgm:t>
    </dgm:pt>
    <dgm:pt modelId="{2D5E3DC0-0984-4499-A37B-E2AC958F8ABE}" type="parTrans" cxnId="{AC33F4AA-6428-45AA-A35E-04FC6EB4319A}">
      <dgm:prSet/>
      <dgm:spPr/>
      <dgm:t>
        <a:bodyPr/>
        <a:lstStyle/>
        <a:p>
          <a:endParaRPr lang="es-EC"/>
        </a:p>
      </dgm:t>
    </dgm:pt>
    <dgm:pt modelId="{BF71045E-A835-45AE-9A1E-47F27424D91A}" type="sibTrans" cxnId="{AC33F4AA-6428-45AA-A35E-04FC6EB4319A}">
      <dgm:prSet/>
      <dgm:spPr/>
      <dgm:t>
        <a:bodyPr/>
        <a:lstStyle/>
        <a:p>
          <a:endParaRPr lang="es-EC"/>
        </a:p>
      </dgm:t>
    </dgm:pt>
    <dgm:pt modelId="{E4FA6E68-2197-489B-9D54-929D584E0E38}" type="pres">
      <dgm:prSet presAssocID="{BC0D9846-4D19-4445-A7EA-A0C06E28A87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B826759-6E26-44C9-B9B2-45233D1E2D93}" type="pres">
      <dgm:prSet presAssocID="{F677A0A1-A19E-49B6-BB83-DBCE64B084B7}" presName="node" presStyleLbl="node1" presStyleIdx="0" presStyleCnt="1" custLinFactNeighborX="1619" custLinFactNeighborY="561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E2A2576-72B9-49BA-A7C9-A7FE34C9DFA5}" type="presOf" srcId="{F677A0A1-A19E-49B6-BB83-DBCE64B084B7}" destId="{3B826759-6E26-44C9-B9B2-45233D1E2D93}" srcOrd="0" destOrd="0" presId="urn:microsoft.com/office/officeart/2005/8/layout/default#1"/>
    <dgm:cxn modelId="{45C57E8B-F7A8-4BC7-A94C-B14DFC561D98}" type="presOf" srcId="{BC0D9846-4D19-4445-A7EA-A0C06E28A878}" destId="{E4FA6E68-2197-489B-9D54-929D584E0E38}" srcOrd="0" destOrd="0" presId="urn:microsoft.com/office/officeart/2005/8/layout/default#1"/>
    <dgm:cxn modelId="{AC33F4AA-6428-45AA-A35E-04FC6EB4319A}" srcId="{BC0D9846-4D19-4445-A7EA-A0C06E28A878}" destId="{F677A0A1-A19E-49B6-BB83-DBCE64B084B7}" srcOrd="0" destOrd="0" parTransId="{2D5E3DC0-0984-4499-A37B-E2AC958F8ABE}" sibTransId="{BF71045E-A835-45AE-9A1E-47F27424D91A}"/>
    <dgm:cxn modelId="{3FBC7325-78CC-4E6F-9B54-D6EA0E364E9D}" type="presParOf" srcId="{E4FA6E68-2197-489B-9D54-929D584E0E38}" destId="{3B826759-6E26-44C9-B9B2-45233D1E2D93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7B8228-D99E-4113-92D9-EBDE65F159DD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743FB982-0F1D-46F9-A122-1EE88B7FFFCD}">
      <dgm:prSet phldrT="[Texto]" custT="1"/>
      <dgm:spPr/>
      <dgm:t>
        <a:bodyPr/>
        <a:lstStyle/>
        <a:p>
          <a:r>
            <a:rPr lang="es-EC" sz="2400" b="1" dirty="0" smtClean="0"/>
            <a:t>Año 2013</a:t>
          </a:r>
          <a:endParaRPr lang="es-EC" sz="2400" b="1" dirty="0"/>
        </a:p>
      </dgm:t>
    </dgm:pt>
    <dgm:pt modelId="{A464A7E2-EC61-47F0-82D2-5F3D055C8276}" type="parTrans" cxnId="{B091E5EA-54A8-466B-BE2C-F67099709B69}">
      <dgm:prSet/>
      <dgm:spPr/>
      <dgm:t>
        <a:bodyPr/>
        <a:lstStyle/>
        <a:p>
          <a:endParaRPr lang="es-EC" sz="2400" b="1"/>
        </a:p>
      </dgm:t>
    </dgm:pt>
    <dgm:pt modelId="{409F1752-7A7B-4156-BA91-591699F0DAC5}" type="sibTrans" cxnId="{B091E5EA-54A8-466B-BE2C-F67099709B69}">
      <dgm:prSet/>
      <dgm:spPr/>
      <dgm:t>
        <a:bodyPr/>
        <a:lstStyle/>
        <a:p>
          <a:endParaRPr lang="es-EC" sz="2400" b="1"/>
        </a:p>
      </dgm:t>
    </dgm:pt>
    <dgm:pt modelId="{672903B0-E669-4004-B8DA-59387375C695}">
      <dgm:prSet phldrT="[Texto]" custT="1"/>
      <dgm:spPr/>
      <dgm:t>
        <a:bodyPr/>
        <a:lstStyle/>
        <a:p>
          <a:r>
            <a:rPr lang="es-EC" sz="2400" b="0" dirty="0" smtClean="0"/>
            <a:t>160</a:t>
          </a:r>
          <a:endParaRPr lang="es-EC" sz="2400" b="0" dirty="0"/>
        </a:p>
      </dgm:t>
    </dgm:pt>
    <dgm:pt modelId="{7BD2D72E-9E7E-4ECC-B06E-37829B7F36F1}" type="parTrans" cxnId="{3689D25F-88D3-4F70-9A0E-154A810D47E4}">
      <dgm:prSet/>
      <dgm:spPr/>
      <dgm:t>
        <a:bodyPr/>
        <a:lstStyle/>
        <a:p>
          <a:endParaRPr lang="es-EC" sz="2400" b="1"/>
        </a:p>
      </dgm:t>
    </dgm:pt>
    <dgm:pt modelId="{28F2242E-5E9D-4F11-A6CC-CDC164BC677A}" type="sibTrans" cxnId="{3689D25F-88D3-4F70-9A0E-154A810D47E4}">
      <dgm:prSet/>
      <dgm:spPr/>
      <dgm:t>
        <a:bodyPr/>
        <a:lstStyle/>
        <a:p>
          <a:endParaRPr lang="es-EC" sz="2400" b="1"/>
        </a:p>
      </dgm:t>
    </dgm:pt>
    <dgm:pt modelId="{E05215B3-62A3-4C6D-B986-B1E7D3DFECA8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400" b="1" dirty="0" smtClean="0"/>
            <a:t>Año 2014</a:t>
          </a:r>
          <a:endParaRPr lang="es-EC" sz="2400" b="1" dirty="0"/>
        </a:p>
      </dgm:t>
    </dgm:pt>
    <dgm:pt modelId="{E57D7EE6-6600-4B1B-84D0-FE01A545DB1B}" type="parTrans" cxnId="{739BE546-7AEF-4441-918E-3A9D2C3BC6E0}">
      <dgm:prSet/>
      <dgm:spPr/>
      <dgm:t>
        <a:bodyPr/>
        <a:lstStyle/>
        <a:p>
          <a:endParaRPr lang="es-EC" sz="2400" b="1"/>
        </a:p>
      </dgm:t>
    </dgm:pt>
    <dgm:pt modelId="{0DA7BFFE-B6CD-4ECA-8534-72F6CA8F1FD7}" type="sibTrans" cxnId="{739BE546-7AEF-4441-918E-3A9D2C3BC6E0}">
      <dgm:prSet/>
      <dgm:spPr/>
      <dgm:t>
        <a:bodyPr/>
        <a:lstStyle/>
        <a:p>
          <a:endParaRPr lang="es-EC" sz="2400" b="1"/>
        </a:p>
      </dgm:t>
    </dgm:pt>
    <dgm:pt modelId="{A3AB63BD-874D-4CAF-8C97-A01F5F99FA44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400" b="0" dirty="0" smtClean="0"/>
            <a:t>413</a:t>
          </a:r>
          <a:endParaRPr lang="es-EC" sz="2400" b="0" dirty="0"/>
        </a:p>
      </dgm:t>
    </dgm:pt>
    <dgm:pt modelId="{A14C7A26-00BF-4801-A32A-FBD14B3D37D5}" type="parTrans" cxnId="{A7638142-6FCF-4F95-A901-94FDED85D61A}">
      <dgm:prSet/>
      <dgm:spPr/>
      <dgm:t>
        <a:bodyPr/>
        <a:lstStyle/>
        <a:p>
          <a:endParaRPr lang="es-EC" sz="2400" b="1"/>
        </a:p>
      </dgm:t>
    </dgm:pt>
    <dgm:pt modelId="{75A40072-04F3-4B5C-AF27-8C6AD3E6D88E}" type="sibTrans" cxnId="{A7638142-6FCF-4F95-A901-94FDED85D61A}">
      <dgm:prSet/>
      <dgm:spPr/>
      <dgm:t>
        <a:bodyPr/>
        <a:lstStyle/>
        <a:p>
          <a:endParaRPr lang="es-EC" sz="2400" b="1"/>
        </a:p>
      </dgm:t>
    </dgm:pt>
    <dgm:pt modelId="{79936D5B-CD4B-4BA9-B4A0-FAD4C37A2DC7}">
      <dgm:prSet phldrT="[Texto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400" b="1" dirty="0" smtClean="0"/>
            <a:t>Año 2015</a:t>
          </a:r>
          <a:endParaRPr lang="es-EC" sz="2400" b="1" dirty="0"/>
        </a:p>
      </dgm:t>
    </dgm:pt>
    <dgm:pt modelId="{4D79A25E-DFB1-4AA1-BE3B-78C10D70A713}" type="parTrans" cxnId="{1D26474F-723B-49A1-B826-B6E4A5D360AF}">
      <dgm:prSet/>
      <dgm:spPr/>
      <dgm:t>
        <a:bodyPr/>
        <a:lstStyle/>
        <a:p>
          <a:endParaRPr lang="es-EC" sz="2400" b="1"/>
        </a:p>
      </dgm:t>
    </dgm:pt>
    <dgm:pt modelId="{7CE44E73-FA45-4C06-9201-59E1482BA13B}" type="sibTrans" cxnId="{1D26474F-723B-49A1-B826-B6E4A5D360AF}">
      <dgm:prSet/>
      <dgm:spPr/>
      <dgm:t>
        <a:bodyPr/>
        <a:lstStyle/>
        <a:p>
          <a:endParaRPr lang="es-EC" sz="2400" b="1"/>
        </a:p>
      </dgm:t>
    </dgm:pt>
    <dgm:pt modelId="{FDC30327-DED2-4952-B7B8-D96AD90584CA}">
      <dgm:prSet phldrT="[Texto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400" b="0" dirty="0" smtClean="0"/>
            <a:t>549</a:t>
          </a:r>
          <a:endParaRPr lang="es-EC" sz="2400" b="0" dirty="0"/>
        </a:p>
      </dgm:t>
    </dgm:pt>
    <dgm:pt modelId="{B7E8596F-D183-425C-BE44-815E4B0C3765}" type="parTrans" cxnId="{83488CE3-F758-4BCF-9716-BD1086202E69}">
      <dgm:prSet/>
      <dgm:spPr/>
      <dgm:t>
        <a:bodyPr/>
        <a:lstStyle/>
        <a:p>
          <a:endParaRPr lang="es-EC" sz="2400" b="1"/>
        </a:p>
      </dgm:t>
    </dgm:pt>
    <dgm:pt modelId="{C064514A-CBE1-498C-8CB5-66013F2D0139}" type="sibTrans" cxnId="{83488CE3-F758-4BCF-9716-BD1086202E69}">
      <dgm:prSet/>
      <dgm:spPr/>
      <dgm:t>
        <a:bodyPr/>
        <a:lstStyle/>
        <a:p>
          <a:endParaRPr lang="es-EC" sz="2400" b="1"/>
        </a:p>
      </dgm:t>
    </dgm:pt>
    <dgm:pt modelId="{07E07DB6-BA5D-4011-9C20-F13737016CDD}" type="pres">
      <dgm:prSet presAssocID="{0B7B8228-D99E-4113-92D9-EBDE65F159D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473E6938-BF90-44E4-9480-173C50E83417}" type="pres">
      <dgm:prSet presAssocID="{743FB982-0F1D-46F9-A122-1EE88B7FFFCD}" presName="vertOne" presStyleCnt="0"/>
      <dgm:spPr/>
    </dgm:pt>
    <dgm:pt modelId="{6DD94EDA-7F35-4748-9BC1-4DE00E5DBA6B}" type="pres">
      <dgm:prSet presAssocID="{743FB982-0F1D-46F9-A122-1EE88B7FFFCD}" presName="txOne" presStyleLbl="node0" presStyleIdx="0" presStyleCnt="3" custScaleY="6684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B0AFF28A-B919-44CA-9588-FF5E7CCA0014}" type="pres">
      <dgm:prSet presAssocID="{743FB982-0F1D-46F9-A122-1EE88B7FFFCD}" presName="parTransOne" presStyleCnt="0"/>
      <dgm:spPr/>
    </dgm:pt>
    <dgm:pt modelId="{9DFD2DF1-296F-4C83-AEF5-B09C22DF982E}" type="pres">
      <dgm:prSet presAssocID="{743FB982-0F1D-46F9-A122-1EE88B7FFFCD}" presName="horzOne" presStyleCnt="0"/>
      <dgm:spPr/>
    </dgm:pt>
    <dgm:pt modelId="{01111914-BA73-418E-91B1-AEB4F4DC1F3B}" type="pres">
      <dgm:prSet presAssocID="{672903B0-E669-4004-B8DA-59387375C695}" presName="vertTwo" presStyleCnt="0"/>
      <dgm:spPr/>
    </dgm:pt>
    <dgm:pt modelId="{ED9019F4-3F7B-4226-8E69-AB36517308F9}" type="pres">
      <dgm:prSet presAssocID="{672903B0-E669-4004-B8DA-59387375C695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7D98A768-CB9A-41AE-B823-B6D06C556990}" type="pres">
      <dgm:prSet presAssocID="{672903B0-E669-4004-B8DA-59387375C695}" presName="horzTwo" presStyleCnt="0"/>
      <dgm:spPr/>
    </dgm:pt>
    <dgm:pt modelId="{ECCBA6C8-A8AE-4C22-AF9D-B1C0985667A8}" type="pres">
      <dgm:prSet presAssocID="{409F1752-7A7B-4156-BA91-591699F0DAC5}" presName="sibSpaceOne" presStyleCnt="0"/>
      <dgm:spPr/>
    </dgm:pt>
    <dgm:pt modelId="{811D992C-6666-43BA-8790-40BE4B2C7AED}" type="pres">
      <dgm:prSet presAssocID="{E05215B3-62A3-4C6D-B986-B1E7D3DFECA8}" presName="vertOne" presStyleCnt="0"/>
      <dgm:spPr/>
    </dgm:pt>
    <dgm:pt modelId="{D7444654-A54A-4330-A31E-AF03DE49D713}" type="pres">
      <dgm:prSet presAssocID="{E05215B3-62A3-4C6D-B986-B1E7D3DFECA8}" presName="txOne" presStyleLbl="node0" presStyleIdx="1" presStyleCnt="3" custScaleY="6684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2D1356D7-B9D7-47D1-8BDB-BF9DCD8783CC}" type="pres">
      <dgm:prSet presAssocID="{E05215B3-62A3-4C6D-B986-B1E7D3DFECA8}" presName="parTransOne" presStyleCnt="0"/>
      <dgm:spPr/>
    </dgm:pt>
    <dgm:pt modelId="{0BF4134B-0EDD-453E-921E-2BA40D5BDE05}" type="pres">
      <dgm:prSet presAssocID="{E05215B3-62A3-4C6D-B986-B1E7D3DFECA8}" presName="horzOne" presStyleCnt="0"/>
      <dgm:spPr/>
    </dgm:pt>
    <dgm:pt modelId="{2576EC5D-17E8-465F-A8FF-D4A06967101C}" type="pres">
      <dgm:prSet presAssocID="{A3AB63BD-874D-4CAF-8C97-A01F5F99FA44}" presName="vertTwo" presStyleCnt="0"/>
      <dgm:spPr/>
    </dgm:pt>
    <dgm:pt modelId="{DBAB6A07-11D3-46E9-A43E-B83EE5177CC9}" type="pres">
      <dgm:prSet presAssocID="{A3AB63BD-874D-4CAF-8C97-A01F5F99FA44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31DCA39C-431F-40A2-8E6A-5332F6B0CD2C}" type="pres">
      <dgm:prSet presAssocID="{A3AB63BD-874D-4CAF-8C97-A01F5F99FA44}" presName="horzTwo" presStyleCnt="0"/>
      <dgm:spPr/>
    </dgm:pt>
    <dgm:pt modelId="{0B649959-DB7C-4F78-B0A7-EA988C3D1DFE}" type="pres">
      <dgm:prSet presAssocID="{0DA7BFFE-B6CD-4ECA-8534-72F6CA8F1FD7}" presName="sibSpaceOne" presStyleCnt="0"/>
      <dgm:spPr/>
    </dgm:pt>
    <dgm:pt modelId="{E9B297F4-F913-4197-80D9-65E5B17DD47C}" type="pres">
      <dgm:prSet presAssocID="{79936D5B-CD4B-4BA9-B4A0-FAD4C37A2DC7}" presName="vertOne" presStyleCnt="0"/>
      <dgm:spPr/>
    </dgm:pt>
    <dgm:pt modelId="{B335A39A-47DB-4AD8-8D39-1D4CC18E1342}" type="pres">
      <dgm:prSet presAssocID="{79936D5B-CD4B-4BA9-B4A0-FAD4C37A2DC7}" presName="txOne" presStyleLbl="node0" presStyleIdx="2" presStyleCnt="3" custScaleY="6684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9391AC2F-9199-4555-9043-90E9732E7BD3}" type="pres">
      <dgm:prSet presAssocID="{79936D5B-CD4B-4BA9-B4A0-FAD4C37A2DC7}" presName="parTransOne" presStyleCnt="0"/>
      <dgm:spPr/>
    </dgm:pt>
    <dgm:pt modelId="{34B1139A-A3D7-4129-914D-19B68832E11A}" type="pres">
      <dgm:prSet presAssocID="{79936D5B-CD4B-4BA9-B4A0-FAD4C37A2DC7}" presName="horzOne" presStyleCnt="0"/>
      <dgm:spPr/>
    </dgm:pt>
    <dgm:pt modelId="{6527C70E-8255-40D7-813B-0EAF8F3ACFC4}" type="pres">
      <dgm:prSet presAssocID="{FDC30327-DED2-4952-B7B8-D96AD90584CA}" presName="vertTwo" presStyleCnt="0"/>
      <dgm:spPr/>
    </dgm:pt>
    <dgm:pt modelId="{C56C9FFA-5E82-4FA3-AB2F-BAAA49C4C037}" type="pres">
      <dgm:prSet presAssocID="{FDC30327-DED2-4952-B7B8-D96AD90584CA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4CA0E47-3996-45A4-9458-A9F9E5AC17C6}" type="pres">
      <dgm:prSet presAssocID="{FDC30327-DED2-4952-B7B8-D96AD90584CA}" presName="horzTwo" presStyleCnt="0"/>
      <dgm:spPr/>
    </dgm:pt>
  </dgm:ptLst>
  <dgm:cxnLst>
    <dgm:cxn modelId="{739BE546-7AEF-4441-918E-3A9D2C3BC6E0}" srcId="{0B7B8228-D99E-4113-92D9-EBDE65F159DD}" destId="{E05215B3-62A3-4C6D-B986-B1E7D3DFECA8}" srcOrd="1" destOrd="0" parTransId="{E57D7EE6-6600-4B1B-84D0-FE01A545DB1B}" sibTransId="{0DA7BFFE-B6CD-4ECA-8534-72F6CA8F1FD7}"/>
    <dgm:cxn modelId="{7D0AEFED-B79A-4647-87CB-6D4ACD5432D8}" type="presOf" srcId="{79936D5B-CD4B-4BA9-B4A0-FAD4C37A2DC7}" destId="{B335A39A-47DB-4AD8-8D39-1D4CC18E1342}" srcOrd="0" destOrd="0" presId="urn:microsoft.com/office/officeart/2005/8/layout/hierarchy4"/>
    <dgm:cxn modelId="{83488CE3-F758-4BCF-9716-BD1086202E69}" srcId="{79936D5B-CD4B-4BA9-B4A0-FAD4C37A2DC7}" destId="{FDC30327-DED2-4952-B7B8-D96AD90584CA}" srcOrd="0" destOrd="0" parTransId="{B7E8596F-D183-425C-BE44-815E4B0C3765}" sibTransId="{C064514A-CBE1-498C-8CB5-66013F2D0139}"/>
    <dgm:cxn modelId="{3689D25F-88D3-4F70-9A0E-154A810D47E4}" srcId="{743FB982-0F1D-46F9-A122-1EE88B7FFFCD}" destId="{672903B0-E669-4004-B8DA-59387375C695}" srcOrd="0" destOrd="0" parTransId="{7BD2D72E-9E7E-4ECC-B06E-37829B7F36F1}" sibTransId="{28F2242E-5E9D-4F11-A6CC-CDC164BC677A}"/>
    <dgm:cxn modelId="{2BBB7A95-76A5-40B0-9B11-459E91B3A0CD}" type="presOf" srcId="{0B7B8228-D99E-4113-92D9-EBDE65F159DD}" destId="{07E07DB6-BA5D-4011-9C20-F13737016CDD}" srcOrd="0" destOrd="0" presId="urn:microsoft.com/office/officeart/2005/8/layout/hierarchy4"/>
    <dgm:cxn modelId="{79A21DD7-8CF3-4859-AC54-5C60B6C49C72}" type="presOf" srcId="{672903B0-E669-4004-B8DA-59387375C695}" destId="{ED9019F4-3F7B-4226-8E69-AB36517308F9}" srcOrd="0" destOrd="0" presId="urn:microsoft.com/office/officeart/2005/8/layout/hierarchy4"/>
    <dgm:cxn modelId="{17E35067-BF4E-49EE-A873-845C4B295681}" type="presOf" srcId="{A3AB63BD-874D-4CAF-8C97-A01F5F99FA44}" destId="{DBAB6A07-11D3-46E9-A43E-B83EE5177CC9}" srcOrd="0" destOrd="0" presId="urn:microsoft.com/office/officeart/2005/8/layout/hierarchy4"/>
    <dgm:cxn modelId="{B091E5EA-54A8-466B-BE2C-F67099709B69}" srcId="{0B7B8228-D99E-4113-92D9-EBDE65F159DD}" destId="{743FB982-0F1D-46F9-A122-1EE88B7FFFCD}" srcOrd="0" destOrd="0" parTransId="{A464A7E2-EC61-47F0-82D2-5F3D055C8276}" sibTransId="{409F1752-7A7B-4156-BA91-591699F0DAC5}"/>
    <dgm:cxn modelId="{2B5F291C-61A9-495E-84DE-16A0C34F3443}" type="presOf" srcId="{E05215B3-62A3-4C6D-B986-B1E7D3DFECA8}" destId="{D7444654-A54A-4330-A31E-AF03DE49D713}" srcOrd="0" destOrd="0" presId="urn:microsoft.com/office/officeart/2005/8/layout/hierarchy4"/>
    <dgm:cxn modelId="{1D26474F-723B-49A1-B826-B6E4A5D360AF}" srcId="{0B7B8228-D99E-4113-92D9-EBDE65F159DD}" destId="{79936D5B-CD4B-4BA9-B4A0-FAD4C37A2DC7}" srcOrd="2" destOrd="0" parTransId="{4D79A25E-DFB1-4AA1-BE3B-78C10D70A713}" sibTransId="{7CE44E73-FA45-4C06-9201-59E1482BA13B}"/>
    <dgm:cxn modelId="{A7638142-6FCF-4F95-A901-94FDED85D61A}" srcId="{E05215B3-62A3-4C6D-B986-B1E7D3DFECA8}" destId="{A3AB63BD-874D-4CAF-8C97-A01F5F99FA44}" srcOrd="0" destOrd="0" parTransId="{A14C7A26-00BF-4801-A32A-FBD14B3D37D5}" sibTransId="{75A40072-04F3-4B5C-AF27-8C6AD3E6D88E}"/>
    <dgm:cxn modelId="{669D1A3D-1677-4C2E-ADD5-A6F4CF10D93D}" type="presOf" srcId="{FDC30327-DED2-4952-B7B8-D96AD90584CA}" destId="{C56C9FFA-5E82-4FA3-AB2F-BAAA49C4C037}" srcOrd="0" destOrd="0" presId="urn:microsoft.com/office/officeart/2005/8/layout/hierarchy4"/>
    <dgm:cxn modelId="{F2A1BA1C-4FCA-4153-8A39-79DBF6ADA21F}" type="presOf" srcId="{743FB982-0F1D-46F9-A122-1EE88B7FFFCD}" destId="{6DD94EDA-7F35-4748-9BC1-4DE00E5DBA6B}" srcOrd="0" destOrd="0" presId="urn:microsoft.com/office/officeart/2005/8/layout/hierarchy4"/>
    <dgm:cxn modelId="{26CC1153-588D-4569-9C9E-A1659776B8BF}" type="presParOf" srcId="{07E07DB6-BA5D-4011-9C20-F13737016CDD}" destId="{473E6938-BF90-44E4-9480-173C50E83417}" srcOrd="0" destOrd="0" presId="urn:microsoft.com/office/officeart/2005/8/layout/hierarchy4"/>
    <dgm:cxn modelId="{4656E9C2-3C56-4E04-8481-AEB72550562F}" type="presParOf" srcId="{473E6938-BF90-44E4-9480-173C50E83417}" destId="{6DD94EDA-7F35-4748-9BC1-4DE00E5DBA6B}" srcOrd="0" destOrd="0" presId="urn:microsoft.com/office/officeart/2005/8/layout/hierarchy4"/>
    <dgm:cxn modelId="{CC600433-E3DF-40AF-93EE-ECD2E534BFDB}" type="presParOf" srcId="{473E6938-BF90-44E4-9480-173C50E83417}" destId="{B0AFF28A-B919-44CA-9588-FF5E7CCA0014}" srcOrd="1" destOrd="0" presId="urn:microsoft.com/office/officeart/2005/8/layout/hierarchy4"/>
    <dgm:cxn modelId="{426BEBB9-62B2-48EA-BCB6-2268885ACFDB}" type="presParOf" srcId="{473E6938-BF90-44E4-9480-173C50E83417}" destId="{9DFD2DF1-296F-4C83-AEF5-B09C22DF982E}" srcOrd="2" destOrd="0" presId="urn:microsoft.com/office/officeart/2005/8/layout/hierarchy4"/>
    <dgm:cxn modelId="{8AD699F5-8C7E-4070-8CA6-88B799034DEA}" type="presParOf" srcId="{9DFD2DF1-296F-4C83-AEF5-B09C22DF982E}" destId="{01111914-BA73-418E-91B1-AEB4F4DC1F3B}" srcOrd="0" destOrd="0" presId="urn:microsoft.com/office/officeart/2005/8/layout/hierarchy4"/>
    <dgm:cxn modelId="{B38C44ED-DCA0-4B81-A897-29D87E5F4C03}" type="presParOf" srcId="{01111914-BA73-418E-91B1-AEB4F4DC1F3B}" destId="{ED9019F4-3F7B-4226-8E69-AB36517308F9}" srcOrd="0" destOrd="0" presId="urn:microsoft.com/office/officeart/2005/8/layout/hierarchy4"/>
    <dgm:cxn modelId="{4AFDCE2B-247F-4BF9-941B-0173D70F5188}" type="presParOf" srcId="{01111914-BA73-418E-91B1-AEB4F4DC1F3B}" destId="{7D98A768-CB9A-41AE-B823-B6D06C556990}" srcOrd="1" destOrd="0" presId="urn:microsoft.com/office/officeart/2005/8/layout/hierarchy4"/>
    <dgm:cxn modelId="{5DF44921-687F-452B-B991-1D348DD14E9E}" type="presParOf" srcId="{07E07DB6-BA5D-4011-9C20-F13737016CDD}" destId="{ECCBA6C8-A8AE-4C22-AF9D-B1C0985667A8}" srcOrd="1" destOrd="0" presId="urn:microsoft.com/office/officeart/2005/8/layout/hierarchy4"/>
    <dgm:cxn modelId="{121477B9-1F7E-4B76-B9B8-C99614B1AEEA}" type="presParOf" srcId="{07E07DB6-BA5D-4011-9C20-F13737016CDD}" destId="{811D992C-6666-43BA-8790-40BE4B2C7AED}" srcOrd="2" destOrd="0" presId="urn:microsoft.com/office/officeart/2005/8/layout/hierarchy4"/>
    <dgm:cxn modelId="{2CAF8587-A2C8-4184-B11B-985794EA6275}" type="presParOf" srcId="{811D992C-6666-43BA-8790-40BE4B2C7AED}" destId="{D7444654-A54A-4330-A31E-AF03DE49D713}" srcOrd="0" destOrd="0" presId="urn:microsoft.com/office/officeart/2005/8/layout/hierarchy4"/>
    <dgm:cxn modelId="{00456C02-6734-4711-B92E-060A642B5EF1}" type="presParOf" srcId="{811D992C-6666-43BA-8790-40BE4B2C7AED}" destId="{2D1356D7-B9D7-47D1-8BDB-BF9DCD8783CC}" srcOrd="1" destOrd="0" presId="urn:microsoft.com/office/officeart/2005/8/layout/hierarchy4"/>
    <dgm:cxn modelId="{B6255168-EB5B-4B6D-B3F8-1A92D2C3AC8C}" type="presParOf" srcId="{811D992C-6666-43BA-8790-40BE4B2C7AED}" destId="{0BF4134B-0EDD-453E-921E-2BA40D5BDE05}" srcOrd="2" destOrd="0" presId="urn:microsoft.com/office/officeart/2005/8/layout/hierarchy4"/>
    <dgm:cxn modelId="{C4281C2F-4782-46B3-A4F2-E5E49FE1DDBD}" type="presParOf" srcId="{0BF4134B-0EDD-453E-921E-2BA40D5BDE05}" destId="{2576EC5D-17E8-465F-A8FF-D4A06967101C}" srcOrd="0" destOrd="0" presId="urn:microsoft.com/office/officeart/2005/8/layout/hierarchy4"/>
    <dgm:cxn modelId="{B1765BE2-429B-4790-8A83-C50855480D4F}" type="presParOf" srcId="{2576EC5D-17E8-465F-A8FF-D4A06967101C}" destId="{DBAB6A07-11D3-46E9-A43E-B83EE5177CC9}" srcOrd="0" destOrd="0" presId="urn:microsoft.com/office/officeart/2005/8/layout/hierarchy4"/>
    <dgm:cxn modelId="{75514C80-90E0-449C-9DB0-218C74403D60}" type="presParOf" srcId="{2576EC5D-17E8-465F-A8FF-D4A06967101C}" destId="{31DCA39C-431F-40A2-8E6A-5332F6B0CD2C}" srcOrd="1" destOrd="0" presId="urn:microsoft.com/office/officeart/2005/8/layout/hierarchy4"/>
    <dgm:cxn modelId="{5959C043-A3C9-4E23-975E-85333FC53242}" type="presParOf" srcId="{07E07DB6-BA5D-4011-9C20-F13737016CDD}" destId="{0B649959-DB7C-4F78-B0A7-EA988C3D1DFE}" srcOrd="3" destOrd="0" presId="urn:microsoft.com/office/officeart/2005/8/layout/hierarchy4"/>
    <dgm:cxn modelId="{8096930D-2A3C-4EB6-9F73-448215ABC520}" type="presParOf" srcId="{07E07DB6-BA5D-4011-9C20-F13737016CDD}" destId="{E9B297F4-F913-4197-80D9-65E5B17DD47C}" srcOrd="4" destOrd="0" presId="urn:microsoft.com/office/officeart/2005/8/layout/hierarchy4"/>
    <dgm:cxn modelId="{CE42241A-B6A4-4D6F-A010-4DABA425C1A5}" type="presParOf" srcId="{E9B297F4-F913-4197-80D9-65E5B17DD47C}" destId="{B335A39A-47DB-4AD8-8D39-1D4CC18E1342}" srcOrd="0" destOrd="0" presId="urn:microsoft.com/office/officeart/2005/8/layout/hierarchy4"/>
    <dgm:cxn modelId="{C9FF2971-A24F-42BC-9ADF-6377D2FF1D3F}" type="presParOf" srcId="{E9B297F4-F913-4197-80D9-65E5B17DD47C}" destId="{9391AC2F-9199-4555-9043-90E9732E7BD3}" srcOrd="1" destOrd="0" presId="urn:microsoft.com/office/officeart/2005/8/layout/hierarchy4"/>
    <dgm:cxn modelId="{DF8A1FAF-F942-4574-B208-C2E24443973E}" type="presParOf" srcId="{E9B297F4-F913-4197-80D9-65E5B17DD47C}" destId="{34B1139A-A3D7-4129-914D-19B68832E11A}" srcOrd="2" destOrd="0" presId="urn:microsoft.com/office/officeart/2005/8/layout/hierarchy4"/>
    <dgm:cxn modelId="{538F8951-3156-4EB5-A649-F35DD9FF52ED}" type="presParOf" srcId="{34B1139A-A3D7-4129-914D-19B68832E11A}" destId="{6527C70E-8255-40D7-813B-0EAF8F3ACFC4}" srcOrd="0" destOrd="0" presId="urn:microsoft.com/office/officeart/2005/8/layout/hierarchy4"/>
    <dgm:cxn modelId="{C5EE37C7-0F8E-4140-AF96-6F8D64574BCC}" type="presParOf" srcId="{6527C70E-8255-40D7-813B-0EAF8F3ACFC4}" destId="{C56C9FFA-5E82-4FA3-AB2F-BAAA49C4C037}" srcOrd="0" destOrd="0" presId="urn:microsoft.com/office/officeart/2005/8/layout/hierarchy4"/>
    <dgm:cxn modelId="{ED28C0F0-806C-4488-B71A-C65C4E1794A5}" type="presParOf" srcId="{6527C70E-8255-40D7-813B-0EAF8F3ACFC4}" destId="{D4CA0E47-3996-45A4-9458-A9F9E5AC17C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3A5717-A7E5-43F3-82CB-5DA69C2E078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4CF31619-827E-453D-8ACF-22940F62B579}">
      <dgm:prSet phldrT="[Texto]"/>
      <dgm:spPr/>
      <dgm:t>
        <a:bodyPr/>
        <a:lstStyle/>
        <a:p>
          <a:r>
            <a:rPr lang="es-EC" dirty="0" smtClean="0"/>
            <a:t>Cursos permanentes y vacacionales</a:t>
          </a:r>
          <a:endParaRPr lang="es-EC" dirty="0"/>
        </a:p>
      </dgm:t>
    </dgm:pt>
    <dgm:pt modelId="{70D34069-87AC-40D5-9594-DE2C62339229}" type="parTrans" cxnId="{B58C3CE5-6495-428F-B22B-F40FB6FEC19E}">
      <dgm:prSet/>
      <dgm:spPr/>
      <dgm:t>
        <a:bodyPr/>
        <a:lstStyle/>
        <a:p>
          <a:endParaRPr lang="es-EC"/>
        </a:p>
      </dgm:t>
    </dgm:pt>
    <dgm:pt modelId="{EB3C3DF8-72A6-48E4-AA37-2998C7CF8A5C}" type="sibTrans" cxnId="{B58C3CE5-6495-428F-B22B-F40FB6FEC19E}">
      <dgm:prSet/>
      <dgm:spPr/>
      <dgm:t>
        <a:bodyPr/>
        <a:lstStyle/>
        <a:p>
          <a:endParaRPr lang="es-EC"/>
        </a:p>
      </dgm:t>
    </dgm:pt>
    <dgm:pt modelId="{E942E417-134C-4018-8CE9-0A6AA3C2787F}">
      <dgm:prSet phldrT="[Texto]"/>
      <dgm:spPr/>
      <dgm:t>
        <a:bodyPr/>
        <a:lstStyle/>
        <a:p>
          <a:r>
            <a:rPr lang="es-EC" dirty="0" smtClean="0"/>
            <a:t>Retretas y Conciertos Sinfónicos</a:t>
          </a:r>
          <a:endParaRPr lang="es-EC" dirty="0"/>
        </a:p>
      </dgm:t>
    </dgm:pt>
    <dgm:pt modelId="{69EF3D30-3115-45B2-A169-74F6698DC1C0}" type="parTrans" cxnId="{9A2C93CD-19C6-4BBC-A977-308A8F0DFD45}">
      <dgm:prSet/>
      <dgm:spPr/>
      <dgm:t>
        <a:bodyPr/>
        <a:lstStyle/>
        <a:p>
          <a:endParaRPr lang="es-EC"/>
        </a:p>
      </dgm:t>
    </dgm:pt>
    <dgm:pt modelId="{84890B81-6E7A-44A3-997A-E95381942A4A}" type="sibTrans" cxnId="{9A2C93CD-19C6-4BBC-A977-308A8F0DFD45}">
      <dgm:prSet/>
      <dgm:spPr/>
      <dgm:t>
        <a:bodyPr/>
        <a:lstStyle/>
        <a:p>
          <a:endParaRPr lang="es-EC"/>
        </a:p>
      </dgm:t>
    </dgm:pt>
    <dgm:pt modelId="{61D0FB72-CE4F-43A8-840E-0DBA1E5347F1}">
      <dgm:prSet phldrT="[Texto]"/>
      <dgm:spPr/>
      <dgm:t>
        <a:bodyPr/>
        <a:lstStyle/>
        <a:p>
          <a:r>
            <a:rPr lang="es-EC" dirty="0" smtClean="0"/>
            <a:t>Talleres de construcción de instrumentos andinos</a:t>
          </a:r>
          <a:endParaRPr lang="es-EC" dirty="0"/>
        </a:p>
      </dgm:t>
    </dgm:pt>
    <dgm:pt modelId="{8F476719-1CAF-4081-ACA0-AA4D46EFE085}" type="parTrans" cxnId="{2B157D61-226D-46DC-8242-8A391A30C10E}">
      <dgm:prSet/>
      <dgm:spPr/>
      <dgm:t>
        <a:bodyPr/>
        <a:lstStyle/>
        <a:p>
          <a:endParaRPr lang="es-EC"/>
        </a:p>
      </dgm:t>
    </dgm:pt>
    <dgm:pt modelId="{FBC43CDE-2EC2-4283-ABF7-E438E234FAB1}" type="sibTrans" cxnId="{2B157D61-226D-46DC-8242-8A391A30C10E}">
      <dgm:prSet/>
      <dgm:spPr/>
      <dgm:t>
        <a:bodyPr/>
        <a:lstStyle/>
        <a:p>
          <a:endParaRPr lang="es-EC"/>
        </a:p>
      </dgm:t>
    </dgm:pt>
    <dgm:pt modelId="{8FD753EA-B105-4B48-B407-37DD74E41E8F}">
      <dgm:prSet phldrT="[Texto]"/>
      <dgm:spPr/>
      <dgm:t>
        <a:bodyPr/>
        <a:lstStyle/>
        <a:p>
          <a:r>
            <a:rPr lang="es-EC" dirty="0" smtClean="0"/>
            <a:t>Ciclo paseos, Rumba terapias</a:t>
          </a:r>
          <a:endParaRPr lang="es-EC" dirty="0"/>
        </a:p>
      </dgm:t>
    </dgm:pt>
    <dgm:pt modelId="{28A480CA-E52A-4B2C-BD32-BFD4A124A1B1}" type="parTrans" cxnId="{E3FCB071-DF17-442D-9B76-B7168E86F143}">
      <dgm:prSet/>
      <dgm:spPr/>
      <dgm:t>
        <a:bodyPr/>
        <a:lstStyle/>
        <a:p>
          <a:endParaRPr lang="es-EC"/>
        </a:p>
      </dgm:t>
    </dgm:pt>
    <dgm:pt modelId="{E59C461B-0028-48B8-A9A5-D40044A94807}" type="sibTrans" cxnId="{E3FCB071-DF17-442D-9B76-B7168E86F143}">
      <dgm:prSet/>
      <dgm:spPr/>
      <dgm:t>
        <a:bodyPr/>
        <a:lstStyle/>
        <a:p>
          <a:endParaRPr lang="es-EC"/>
        </a:p>
      </dgm:t>
    </dgm:pt>
    <dgm:pt modelId="{8FD78315-8825-44AB-92AC-A922AB7CE365}">
      <dgm:prSet phldrT="[Texto]"/>
      <dgm:spPr/>
      <dgm:t>
        <a:bodyPr/>
        <a:lstStyle/>
        <a:p>
          <a:r>
            <a:rPr lang="es-EC" dirty="0" smtClean="0"/>
            <a:t>Caravanas culturales en la parroquias rurales</a:t>
          </a:r>
          <a:endParaRPr lang="es-EC" dirty="0"/>
        </a:p>
      </dgm:t>
    </dgm:pt>
    <dgm:pt modelId="{A4D7893C-DA0A-4824-99A3-F96B5F3800CC}" type="parTrans" cxnId="{442C5121-91F4-42B5-8AA2-64EF6F599BE5}">
      <dgm:prSet/>
      <dgm:spPr/>
      <dgm:t>
        <a:bodyPr/>
        <a:lstStyle/>
        <a:p>
          <a:endParaRPr lang="es-EC"/>
        </a:p>
      </dgm:t>
    </dgm:pt>
    <dgm:pt modelId="{1FF93E13-B9F3-45B3-8434-C54EB7DA4C15}" type="sibTrans" cxnId="{442C5121-91F4-42B5-8AA2-64EF6F599BE5}">
      <dgm:prSet/>
      <dgm:spPr/>
      <dgm:t>
        <a:bodyPr/>
        <a:lstStyle/>
        <a:p>
          <a:endParaRPr lang="es-EC"/>
        </a:p>
      </dgm:t>
    </dgm:pt>
    <dgm:pt modelId="{A11AEB75-1774-4DDF-83A3-0962EA452387}" type="pres">
      <dgm:prSet presAssocID="{153A5717-A7E5-43F3-82CB-5DA69C2E078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C"/>
        </a:p>
      </dgm:t>
    </dgm:pt>
    <dgm:pt modelId="{89158B51-F9CF-4A47-B526-06A2C8D3E9BD}" type="pres">
      <dgm:prSet presAssocID="{153A5717-A7E5-43F3-82CB-5DA69C2E078F}" presName="Name1" presStyleCnt="0"/>
      <dgm:spPr/>
    </dgm:pt>
    <dgm:pt modelId="{40D819DB-7931-41B3-813E-778B6B806C47}" type="pres">
      <dgm:prSet presAssocID="{153A5717-A7E5-43F3-82CB-5DA69C2E078F}" presName="cycle" presStyleCnt="0"/>
      <dgm:spPr/>
    </dgm:pt>
    <dgm:pt modelId="{FC4923D2-FC45-4D0B-BA08-C67CAA799348}" type="pres">
      <dgm:prSet presAssocID="{153A5717-A7E5-43F3-82CB-5DA69C2E078F}" presName="srcNode" presStyleLbl="node1" presStyleIdx="0" presStyleCnt="5"/>
      <dgm:spPr/>
    </dgm:pt>
    <dgm:pt modelId="{5F886043-7E9F-46C5-BB2A-3265FD4DE480}" type="pres">
      <dgm:prSet presAssocID="{153A5717-A7E5-43F3-82CB-5DA69C2E078F}" presName="conn" presStyleLbl="parChTrans1D2" presStyleIdx="0" presStyleCnt="1"/>
      <dgm:spPr/>
      <dgm:t>
        <a:bodyPr/>
        <a:lstStyle/>
        <a:p>
          <a:endParaRPr lang="es-EC"/>
        </a:p>
      </dgm:t>
    </dgm:pt>
    <dgm:pt modelId="{6EACBBCF-C3A2-4D13-9843-277FB9B38B71}" type="pres">
      <dgm:prSet presAssocID="{153A5717-A7E5-43F3-82CB-5DA69C2E078F}" presName="extraNode" presStyleLbl="node1" presStyleIdx="0" presStyleCnt="5"/>
      <dgm:spPr/>
    </dgm:pt>
    <dgm:pt modelId="{A6B84CB9-1CE3-4BDA-B19B-D10FE90FCEE8}" type="pres">
      <dgm:prSet presAssocID="{153A5717-A7E5-43F3-82CB-5DA69C2E078F}" presName="dstNode" presStyleLbl="node1" presStyleIdx="0" presStyleCnt="5"/>
      <dgm:spPr/>
    </dgm:pt>
    <dgm:pt modelId="{0C249204-68CE-436F-944E-DCBB1AF80645}" type="pres">
      <dgm:prSet presAssocID="{4CF31619-827E-453D-8ACF-22940F62B579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06E7DD3-7943-4214-ACCF-66B2003DCA34}" type="pres">
      <dgm:prSet presAssocID="{4CF31619-827E-453D-8ACF-22940F62B579}" presName="accent_1" presStyleCnt="0"/>
      <dgm:spPr/>
    </dgm:pt>
    <dgm:pt modelId="{7A930D94-6FCB-41E9-A03F-B151E6872A35}" type="pres">
      <dgm:prSet presAssocID="{4CF31619-827E-453D-8ACF-22940F62B579}" presName="accentRepeatNode" presStyleLbl="solidFgAcc1" presStyleIdx="0" presStyleCnt="5"/>
      <dgm:spPr/>
    </dgm:pt>
    <dgm:pt modelId="{FE9B07F4-DA34-4DDC-9B53-56227D2FDB0B}" type="pres">
      <dgm:prSet presAssocID="{E942E417-134C-4018-8CE9-0A6AA3C2787F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D5F9D64-AD34-4827-8E24-5AE68061C4BF}" type="pres">
      <dgm:prSet presAssocID="{E942E417-134C-4018-8CE9-0A6AA3C2787F}" presName="accent_2" presStyleCnt="0"/>
      <dgm:spPr/>
    </dgm:pt>
    <dgm:pt modelId="{8AAF39FA-153A-477C-8E96-17B3D04D8455}" type="pres">
      <dgm:prSet presAssocID="{E942E417-134C-4018-8CE9-0A6AA3C2787F}" presName="accentRepeatNode" presStyleLbl="solidFgAcc1" presStyleIdx="1" presStyleCnt="5"/>
      <dgm:spPr/>
    </dgm:pt>
    <dgm:pt modelId="{DE8FAD02-EDD8-43B2-8796-CE5FC70B4593}" type="pres">
      <dgm:prSet presAssocID="{8FD753EA-B105-4B48-B407-37DD74E41E8F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A0EAFE2-B2DA-4731-A865-C4D943965BAE}" type="pres">
      <dgm:prSet presAssocID="{8FD753EA-B105-4B48-B407-37DD74E41E8F}" presName="accent_3" presStyleCnt="0"/>
      <dgm:spPr/>
    </dgm:pt>
    <dgm:pt modelId="{F251AF0B-CDC8-4BD4-A315-E78F478D5EC3}" type="pres">
      <dgm:prSet presAssocID="{8FD753EA-B105-4B48-B407-37DD74E41E8F}" presName="accentRepeatNode" presStyleLbl="solidFgAcc1" presStyleIdx="2" presStyleCnt="5"/>
      <dgm:spPr/>
    </dgm:pt>
    <dgm:pt modelId="{4E0F79A0-EBB8-498D-8E5A-7F9890A84AF2}" type="pres">
      <dgm:prSet presAssocID="{8FD78315-8825-44AB-92AC-A922AB7CE365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05202CD-A483-4241-9A93-8E0BEF025D69}" type="pres">
      <dgm:prSet presAssocID="{8FD78315-8825-44AB-92AC-A922AB7CE365}" presName="accent_4" presStyleCnt="0"/>
      <dgm:spPr/>
    </dgm:pt>
    <dgm:pt modelId="{C29046BE-7E63-4753-AAFC-E2CA54FF7E61}" type="pres">
      <dgm:prSet presAssocID="{8FD78315-8825-44AB-92AC-A922AB7CE365}" presName="accentRepeatNode" presStyleLbl="solidFgAcc1" presStyleIdx="3" presStyleCnt="5"/>
      <dgm:spPr/>
    </dgm:pt>
    <dgm:pt modelId="{2CBA4BB6-1149-4E68-9CDF-37AC57381D38}" type="pres">
      <dgm:prSet presAssocID="{61D0FB72-CE4F-43A8-840E-0DBA1E5347F1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E5130B0-94C6-4A2C-886E-8C9C92857293}" type="pres">
      <dgm:prSet presAssocID="{61D0FB72-CE4F-43A8-840E-0DBA1E5347F1}" presName="accent_5" presStyleCnt="0"/>
      <dgm:spPr/>
    </dgm:pt>
    <dgm:pt modelId="{92A12FE7-9F06-43CF-887E-B33F8F7BABA9}" type="pres">
      <dgm:prSet presAssocID="{61D0FB72-CE4F-43A8-840E-0DBA1E5347F1}" presName="accentRepeatNode" presStyleLbl="solidFgAcc1" presStyleIdx="4" presStyleCnt="5"/>
      <dgm:spPr/>
    </dgm:pt>
  </dgm:ptLst>
  <dgm:cxnLst>
    <dgm:cxn modelId="{E06C4858-C55A-41C0-8BFA-8D7E634A103B}" type="presOf" srcId="{EB3C3DF8-72A6-48E4-AA37-2998C7CF8A5C}" destId="{5F886043-7E9F-46C5-BB2A-3265FD4DE480}" srcOrd="0" destOrd="0" presId="urn:microsoft.com/office/officeart/2008/layout/VerticalCurvedList"/>
    <dgm:cxn modelId="{48420676-B910-4568-9105-49A0412AD5BD}" type="presOf" srcId="{4CF31619-827E-453D-8ACF-22940F62B579}" destId="{0C249204-68CE-436F-944E-DCBB1AF80645}" srcOrd="0" destOrd="0" presId="urn:microsoft.com/office/officeart/2008/layout/VerticalCurvedList"/>
    <dgm:cxn modelId="{417ECD88-138C-4D53-9E82-95E788F5473A}" type="presOf" srcId="{153A5717-A7E5-43F3-82CB-5DA69C2E078F}" destId="{A11AEB75-1774-4DDF-83A3-0962EA452387}" srcOrd="0" destOrd="0" presId="urn:microsoft.com/office/officeart/2008/layout/VerticalCurvedList"/>
    <dgm:cxn modelId="{DB92DC75-2D38-4CD3-9B56-2308C7C5AB07}" type="presOf" srcId="{E942E417-134C-4018-8CE9-0A6AA3C2787F}" destId="{FE9B07F4-DA34-4DDC-9B53-56227D2FDB0B}" srcOrd="0" destOrd="0" presId="urn:microsoft.com/office/officeart/2008/layout/VerticalCurvedList"/>
    <dgm:cxn modelId="{9A2C93CD-19C6-4BBC-A977-308A8F0DFD45}" srcId="{153A5717-A7E5-43F3-82CB-5DA69C2E078F}" destId="{E942E417-134C-4018-8CE9-0A6AA3C2787F}" srcOrd="1" destOrd="0" parTransId="{69EF3D30-3115-45B2-A169-74F6698DC1C0}" sibTransId="{84890B81-6E7A-44A3-997A-E95381942A4A}"/>
    <dgm:cxn modelId="{2B157D61-226D-46DC-8242-8A391A30C10E}" srcId="{153A5717-A7E5-43F3-82CB-5DA69C2E078F}" destId="{61D0FB72-CE4F-43A8-840E-0DBA1E5347F1}" srcOrd="4" destOrd="0" parTransId="{8F476719-1CAF-4081-ACA0-AA4D46EFE085}" sibTransId="{FBC43CDE-2EC2-4283-ABF7-E438E234FAB1}"/>
    <dgm:cxn modelId="{442C5121-91F4-42B5-8AA2-64EF6F599BE5}" srcId="{153A5717-A7E5-43F3-82CB-5DA69C2E078F}" destId="{8FD78315-8825-44AB-92AC-A922AB7CE365}" srcOrd="3" destOrd="0" parTransId="{A4D7893C-DA0A-4824-99A3-F96B5F3800CC}" sibTransId="{1FF93E13-B9F3-45B3-8434-C54EB7DA4C15}"/>
    <dgm:cxn modelId="{C673E05A-27EE-4CE6-9083-337BBAD8D640}" type="presOf" srcId="{61D0FB72-CE4F-43A8-840E-0DBA1E5347F1}" destId="{2CBA4BB6-1149-4E68-9CDF-37AC57381D38}" srcOrd="0" destOrd="0" presId="urn:microsoft.com/office/officeart/2008/layout/VerticalCurvedList"/>
    <dgm:cxn modelId="{E3FCB071-DF17-442D-9B76-B7168E86F143}" srcId="{153A5717-A7E5-43F3-82CB-5DA69C2E078F}" destId="{8FD753EA-B105-4B48-B407-37DD74E41E8F}" srcOrd="2" destOrd="0" parTransId="{28A480CA-E52A-4B2C-BD32-BFD4A124A1B1}" sibTransId="{E59C461B-0028-48B8-A9A5-D40044A94807}"/>
    <dgm:cxn modelId="{2F1F3DEF-8E4A-4B97-AC73-CE016F22210C}" type="presOf" srcId="{8FD78315-8825-44AB-92AC-A922AB7CE365}" destId="{4E0F79A0-EBB8-498D-8E5A-7F9890A84AF2}" srcOrd="0" destOrd="0" presId="urn:microsoft.com/office/officeart/2008/layout/VerticalCurvedList"/>
    <dgm:cxn modelId="{B58C3CE5-6495-428F-B22B-F40FB6FEC19E}" srcId="{153A5717-A7E5-43F3-82CB-5DA69C2E078F}" destId="{4CF31619-827E-453D-8ACF-22940F62B579}" srcOrd="0" destOrd="0" parTransId="{70D34069-87AC-40D5-9594-DE2C62339229}" sibTransId="{EB3C3DF8-72A6-48E4-AA37-2998C7CF8A5C}"/>
    <dgm:cxn modelId="{FD832D28-482D-4F36-B064-BF7919F2D42D}" type="presOf" srcId="{8FD753EA-B105-4B48-B407-37DD74E41E8F}" destId="{DE8FAD02-EDD8-43B2-8796-CE5FC70B4593}" srcOrd="0" destOrd="0" presId="urn:microsoft.com/office/officeart/2008/layout/VerticalCurvedList"/>
    <dgm:cxn modelId="{3287EF28-A3D0-4BE4-BD38-C4828C5B4D0F}" type="presParOf" srcId="{A11AEB75-1774-4DDF-83A3-0962EA452387}" destId="{89158B51-F9CF-4A47-B526-06A2C8D3E9BD}" srcOrd="0" destOrd="0" presId="urn:microsoft.com/office/officeart/2008/layout/VerticalCurvedList"/>
    <dgm:cxn modelId="{1297DA3C-70B6-4800-9731-DDA12FDFD2D3}" type="presParOf" srcId="{89158B51-F9CF-4A47-B526-06A2C8D3E9BD}" destId="{40D819DB-7931-41B3-813E-778B6B806C47}" srcOrd="0" destOrd="0" presId="urn:microsoft.com/office/officeart/2008/layout/VerticalCurvedList"/>
    <dgm:cxn modelId="{9208AE3C-EB35-4592-8F95-02B060AB19AF}" type="presParOf" srcId="{40D819DB-7931-41B3-813E-778B6B806C47}" destId="{FC4923D2-FC45-4D0B-BA08-C67CAA799348}" srcOrd="0" destOrd="0" presId="urn:microsoft.com/office/officeart/2008/layout/VerticalCurvedList"/>
    <dgm:cxn modelId="{62703E54-7392-4AE1-9E74-DC34A64E7C40}" type="presParOf" srcId="{40D819DB-7931-41B3-813E-778B6B806C47}" destId="{5F886043-7E9F-46C5-BB2A-3265FD4DE480}" srcOrd="1" destOrd="0" presId="urn:microsoft.com/office/officeart/2008/layout/VerticalCurvedList"/>
    <dgm:cxn modelId="{06343AFB-F6A4-4B5F-855B-C01F20C1337C}" type="presParOf" srcId="{40D819DB-7931-41B3-813E-778B6B806C47}" destId="{6EACBBCF-C3A2-4D13-9843-277FB9B38B71}" srcOrd="2" destOrd="0" presId="urn:microsoft.com/office/officeart/2008/layout/VerticalCurvedList"/>
    <dgm:cxn modelId="{B5401D82-C0EC-4604-BFC8-1E99289A1391}" type="presParOf" srcId="{40D819DB-7931-41B3-813E-778B6B806C47}" destId="{A6B84CB9-1CE3-4BDA-B19B-D10FE90FCEE8}" srcOrd="3" destOrd="0" presId="urn:microsoft.com/office/officeart/2008/layout/VerticalCurvedList"/>
    <dgm:cxn modelId="{260421C1-1F88-4002-9F32-2C5885F467AE}" type="presParOf" srcId="{89158B51-F9CF-4A47-B526-06A2C8D3E9BD}" destId="{0C249204-68CE-436F-944E-DCBB1AF80645}" srcOrd="1" destOrd="0" presId="urn:microsoft.com/office/officeart/2008/layout/VerticalCurvedList"/>
    <dgm:cxn modelId="{E297C25A-0555-4053-AC7C-C60A34F477F7}" type="presParOf" srcId="{89158B51-F9CF-4A47-B526-06A2C8D3E9BD}" destId="{606E7DD3-7943-4214-ACCF-66B2003DCA34}" srcOrd="2" destOrd="0" presId="urn:microsoft.com/office/officeart/2008/layout/VerticalCurvedList"/>
    <dgm:cxn modelId="{972D3D3D-1BBE-464B-B84A-77D1F36D2892}" type="presParOf" srcId="{606E7DD3-7943-4214-ACCF-66B2003DCA34}" destId="{7A930D94-6FCB-41E9-A03F-B151E6872A35}" srcOrd="0" destOrd="0" presId="urn:microsoft.com/office/officeart/2008/layout/VerticalCurvedList"/>
    <dgm:cxn modelId="{97669A5F-D532-4AC3-8E98-540134BCA978}" type="presParOf" srcId="{89158B51-F9CF-4A47-B526-06A2C8D3E9BD}" destId="{FE9B07F4-DA34-4DDC-9B53-56227D2FDB0B}" srcOrd="3" destOrd="0" presId="urn:microsoft.com/office/officeart/2008/layout/VerticalCurvedList"/>
    <dgm:cxn modelId="{D8CB2F59-B638-4C8E-B40F-2E30C22921CB}" type="presParOf" srcId="{89158B51-F9CF-4A47-B526-06A2C8D3E9BD}" destId="{CD5F9D64-AD34-4827-8E24-5AE68061C4BF}" srcOrd="4" destOrd="0" presId="urn:microsoft.com/office/officeart/2008/layout/VerticalCurvedList"/>
    <dgm:cxn modelId="{3D11A220-2FDC-4B55-B136-AE509F17A708}" type="presParOf" srcId="{CD5F9D64-AD34-4827-8E24-5AE68061C4BF}" destId="{8AAF39FA-153A-477C-8E96-17B3D04D8455}" srcOrd="0" destOrd="0" presId="urn:microsoft.com/office/officeart/2008/layout/VerticalCurvedList"/>
    <dgm:cxn modelId="{6F514CF9-44C3-4409-B573-A066DAFB65EA}" type="presParOf" srcId="{89158B51-F9CF-4A47-B526-06A2C8D3E9BD}" destId="{DE8FAD02-EDD8-43B2-8796-CE5FC70B4593}" srcOrd="5" destOrd="0" presId="urn:microsoft.com/office/officeart/2008/layout/VerticalCurvedList"/>
    <dgm:cxn modelId="{A8225A50-6F45-41AF-8635-B82CCE954D0B}" type="presParOf" srcId="{89158B51-F9CF-4A47-B526-06A2C8D3E9BD}" destId="{5A0EAFE2-B2DA-4731-A865-C4D943965BAE}" srcOrd="6" destOrd="0" presId="urn:microsoft.com/office/officeart/2008/layout/VerticalCurvedList"/>
    <dgm:cxn modelId="{547F1199-C111-4E1D-A0CD-3DEAC337F4E2}" type="presParOf" srcId="{5A0EAFE2-B2DA-4731-A865-C4D943965BAE}" destId="{F251AF0B-CDC8-4BD4-A315-E78F478D5EC3}" srcOrd="0" destOrd="0" presId="urn:microsoft.com/office/officeart/2008/layout/VerticalCurvedList"/>
    <dgm:cxn modelId="{0759BFB6-B4AB-490D-B450-AF6CD2B6B7E4}" type="presParOf" srcId="{89158B51-F9CF-4A47-B526-06A2C8D3E9BD}" destId="{4E0F79A0-EBB8-498D-8E5A-7F9890A84AF2}" srcOrd="7" destOrd="0" presId="urn:microsoft.com/office/officeart/2008/layout/VerticalCurvedList"/>
    <dgm:cxn modelId="{29F8F35A-C4EA-4DCB-AE0A-479743D323BB}" type="presParOf" srcId="{89158B51-F9CF-4A47-B526-06A2C8D3E9BD}" destId="{105202CD-A483-4241-9A93-8E0BEF025D69}" srcOrd="8" destOrd="0" presId="urn:microsoft.com/office/officeart/2008/layout/VerticalCurvedList"/>
    <dgm:cxn modelId="{A8897BBC-A3EE-472F-BC9B-1A6CA12DA9DE}" type="presParOf" srcId="{105202CD-A483-4241-9A93-8E0BEF025D69}" destId="{C29046BE-7E63-4753-AAFC-E2CA54FF7E61}" srcOrd="0" destOrd="0" presId="urn:microsoft.com/office/officeart/2008/layout/VerticalCurvedList"/>
    <dgm:cxn modelId="{653B0B29-CEE9-4882-9534-6399B145E4DC}" type="presParOf" srcId="{89158B51-F9CF-4A47-B526-06A2C8D3E9BD}" destId="{2CBA4BB6-1149-4E68-9CDF-37AC57381D38}" srcOrd="9" destOrd="0" presId="urn:microsoft.com/office/officeart/2008/layout/VerticalCurvedList"/>
    <dgm:cxn modelId="{F0ED51BB-AB59-40A9-A8D2-5210E33718F9}" type="presParOf" srcId="{89158B51-F9CF-4A47-B526-06A2C8D3E9BD}" destId="{8E5130B0-94C6-4A2C-886E-8C9C92857293}" srcOrd="10" destOrd="0" presId="urn:microsoft.com/office/officeart/2008/layout/VerticalCurvedList"/>
    <dgm:cxn modelId="{4A1381B9-3A4B-4541-8530-00F944678A7C}" type="presParOf" srcId="{8E5130B0-94C6-4A2C-886E-8C9C92857293}" destId="{92A12FE7-9F06-43CF-887E-B33F8F7BABA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7B8228-D99E-4113-92D9-EBDE65F159DD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743FB982-0F1D-46F9-A122-1EE88B7FFFCD}">
      <dgm:prSet phldrT="[Texto]" custT="1"/>
      <dgm:spPr/>
      <dgm:t>
        <a:bodyPr/>
        <a:lstStyle/>
        <a:p>
          <a:r>
            <a:rPr lang="es-EC" sz="2000" b="1" dirty="0" smtClean="0"/>
            <a:t>Año 2014</a:t>
          </a:r>
          <a:endParaRPr lang="es-EC" sz="2000" b="1" dirty="0"/>
        </a:p>
      </dgm:t>
    </dgm:pt>
    <dgm:pt modelId="{A464A7E2-EC61-47F0-82D2-5F3D055C8276}" type="parTrans" cxnId="{B091E5EA-54A8-466B-BE2C-F67099709B69}">
      <dgm:prSet/>
      <dgm:spPr/>
      <dgm:t>
        <a:bodyPr/>
        <a:lstStyle/>
        <a:p>
          <a:endParaRPr lang="es-EC"/>
        </a:p>
      </dgm:t>
    </dgm:pt>
    <dgm:pt modelId="{409F1752-7A7B-4156-BA91-591699F0DAC5}" type="sibTrans" cxnId="{B091E5EA-54A8-466B-BE2C-F67099709B69}">
      <dgm:prSet/>
      <dgm:spPr/>
      <dgm:t>
        <a:bodyPr/>
        <a:lstStyle/>
        <a:p>
          <a:endParaRPr lang="es-EC"/>
        </a:p>
      </dgm:t>
    </dgm:pt>
    <dgm:pt modelId="{E05215B3-62A3-4C6D-B986-B1E7D3DFECA8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dirty="0" smtClean="0"/>
            <a:t>Año 2015</a:t>
          </a:r>
          <a:endParaRPr lang="es-EC" sz="2000" b="1" dirty="0"/>
        </a:p>
      </dgm:t>
    </dgm:pt>
    <dgm:pt modelId="{E57D7EE6-6600-4B1B-84D0-FE01A545DB1B}" type="parTrans" cxnId="{739BE546-7AEF-4441-918E-3A9D2C3BC6E0}">
      <dgm:prSet/>
      <dgm:spPr/>
      <dgm:t>
        <a:bodyPr/>
        <a:lstStyle/>
        <a:p>
          <a:endParaRPr lang="es-EC"/>
        </a:p>
      </dgm:t>
    </dgm:pt>
    <dgm:pt modelId="{0DA7BFFE-B6CD-4ECA-8534-72F6CA8F1FD7}" type="sibTrans" cxnId="{739BE546-7AEF-4441-918E-3A9D2C3BC6E0}">
      <dgm:prSet/>
      <dgm:spPr/>
      <dgm:t>
        <a:bodyPr/>
        <a:lstStyle/>
        <a:p>
          <a:endParaRPr lang="es-EC"/>
        </a:p>
      </dgm:t>
    </dgm:pt>
    <dgm:pt modelId="{A3AB63BD-874D-4CAF-8C97-A01F5F99FA44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0" u="none" dirty="0" smtClean="0"/>
            <a:t>1’397.946,14</a:t>
          </a:r>
          <a:endParaRPr lang="es-EC" sz="2000" b="1" dirty="0"/>
        </a:p>
      </dgm:t>
    </dgm:pt>
    <dgm:pt modelId="{A14C7A26-00BF-4801-A32A-FBD14B3D37D5}" type="parTrans" cxnId="{A7638142-6FCF-4F95-A901-94FDED85D61A}">
      <dgm:prSet/>
      <dgm:spPr/>
      <dgm:t>
        <a:bodyPr/>
        <a:lstStyle/>
        <a:p>
          <a:endParaRPr lang="es-EC"/>
        </a:p>
      </dgm:t>
    </dgm:pt>
    <dgm:pt modelId="{75A40072-04F3-4B5C-AF27-8C6AD3E6D88E}" type="sibTrans" cxnId="{A7638142-6FCF-4F95-A901-94FDED85D61A}">
      <dgm:prSet/>
      <dgm:spPr/>
      <dgm:t>
        <a:bodyPr/>
        <a:lstStyle/>
        <a:p>
          <a:endParaRPr lang="es-EC"/>
        </a:p>
      </dgm:t>
    </dgm:pt>
    <dgm:pt modelId="{79936D5B-CD4B-4BA9-B4A0-FAD4C37A2DC7}">
      <dgm:prSet phldrT="[Texto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dirty="0" smtClean="0"/>
            <a:t>Incremento</a:t>
          </a:r>
          <a:endParaRPr lang="es-EC" sz="2000" b="1" dirty="0"/>
        </a:p>
      </dgm:t>
    </dgm:pt>
    <dgm:pt modelId="{4D79A25E-DFB1-4AA1-BE3B-78C10D70A713}" type="parTrans" cxnId="{1D26474F-723B-49A1-B826-B6E4A5D360AF}">
      <dgm:prSet/>
      <dgm:spPr/>
      <dgm:t>
        <a:bodyPr/>
        <a:lstStyle/>
        <a:p>
          <a:endParaRPr lang="es-EC"/>
        </a:p>
      </dgm:t>
    </dgm:pt>
    <dgm:pt modelId="{7CE44E73-FA45-4C06-9201-59E1482BA13B}" type="sibTrans" cxnId="{1D26474F-723B-49A1-B826-B6E4A5D360AF}">
      <dgm:prSet/>
      <dgm:spPr/>
      <dgm:t>
        <a:bodyPr/>
        <a:lstStyle/>
        <a:p>
          <a:endParaRPr lang="es-EC"/>
        </a:p>
      </dgm:t>
    </dgm:pt>
    <dgm:pt modelId="{FDC30327-DED2-4952-B7B8-D96AD90584CA}">
      <dgm:prSet phldrT="[Texto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dirty="0" smtClean="0"/>
            <a:t>27,27%</a:t>
          </a:r>
          <a:endParaRPr lang="es-EC" sz="2000" b="1" dirty="0"/>
        </a:p>
      </dgm:t>
    </dgm:pt>
    <dgm:pt modelId="{B7E8596F-D183-425C-BE44-815E4B0C3765}" type="parTrans" cxnId="{83488CE3-F758-4BCF-9716-BD1086202E69}">
      <dgm:prSet/>
      <dgm:spPr/>
      <dgm:t>
        <a:bodyPr/>
        <a:lstStyle/>
        <a:p>
          <a:endParaRPr lang="es-EC"/>
        </a:p>
      </dgm:t>
    </dgm:pt>
    <dgm:pt modelId="{C064514A-CBE1-498C-8CB5-66013F2D0139}" type="sibTrans" cxnId="{83488CE3-F758-4BCF-9716-BD1086202E69}">
      <dgm:prSet/>
      <dgm:spPr/>
      <dgm:t>
        <a:bodyPr/>
        <a:lstStyle/>
        <a:p>
          <a:endParaRPr lang="es-EC"/>
        </a:p>
      </dgm:t>
    </dgm:pt>
    <dgm:pt modelId="{98F7DFB4-69AB-4346-80F4-9B9ABA8D712B}">
      <dgm:prSet custT="1"/>
      <dgm:spPr/>
      <dgm:t>
        <a:bodyPr/>
        <a:lstStyle/>
        <a:p>
          <a:r>
            <a:rPr lang="es-EC" sz="2000" b="1" i="0" u="none" dirty="0" smtClean="0"/>
            <a:t>814.830,86</a:t>
          </a:r>
          <a:endParaRPr lang="es-EC" sz="2000" dirty="0"/>
        </a:p>
      </dgm:t>
    </dgm:pt>
    <dgm:pt modelId="{23C4C2D7-2CC3-4790-A4A9-BA6DBEC22160}" type="parTrans" cxnId="{731333CD-FFFF-4C8E-8D1E-F68082EB6BC0}">
      <dgm:prSet/>
      <dgm:spPr/>
      <dgm:t>
        <a:bodyPr/>
        <a:lstStyle/>
        <a:p>
          <a:endParaRPr lang="es-EC"/>
        </a:p>
      </dgm:t>
    </dgm:pt>
    <dgm:pt modelId="{9DDCD82E-BA7D-40A5-BE4B-DE34C39090DF}" type="sibTrans" cxnId="{731333CD-FFFF-4C8E-8D1E-F68082EB6BC0}">
      <dgm:prSet/>
      <dgm:spPr/>
      <dgm:t>
        <a:bodyPr/>
        <a:lstStyle/>
        <a:p>
          <a:endParaRPr lang="es-EC"/>
        </a:p>
      </dgm:t>
    </dgm:pt>
    <dgm:pt modelId="{07E07DB6-BA5D-4011-9C20-F13737016CDD}" type="pres">
      <dgm:prSet presAssocID="{0B7B8228-D99E-4113-92D9-EBDE65F159D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473E6938-BF90-44E4-9480-173C50E83417}" type="pres">
      <dgm:prSet presAssocID="{743FB982-0F1D-46F9-A122-1EE88B7FFFCD}" presName="vertOne" presStyleCnt="0"/>
      <dgm:spPr/>
    </dgm:pt>
    <dgm:pt modelId="{6DD94EDA-7F35-4748-9BC1-4DE00E5DBA6B}" type="pres">
      <dgm:prSet presAssocID="{743FB982-0F1D-46F9-A122-1EE88B7FFFCD}" presName="txOne" presStyleLbl="node0" presStyleIdx="0" presStyleCnt="3" custScaleY="6684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B0AFF28A-B919-44CA-9588-FF5E7CCA0014}" type="pres">
      <dgm:prSet presAssocID="{743FB982-0F1D-46F9-A122-1EE88B7FFFCD}" presName="parTransOne" presStyleCnt="0"/>
      <dgm:spPr/>
    </dgm:pt>
    <dgm:pt modelId="{9DFD2DF1-296F-4C83-AEF5-B09C22DF982E}" type="pres">
      <dgm:prSet presAssocID="{743FB982-0F1D-46F9-A122-1EE88B7FFFCD}" presName="horzOne" presStyleCnt="0"/>
      <dgm:spPr/>
    </dgm:pt>
    <dgm:pt modelId="{6BEFC1AD-C5E5-4F40-B2AC-421A269B25DB}" type="pres">
      <dgm:prSet presAssocID="{98F7DFB4-69AB-4346-80F4-9B9ABA8D712B}" presName="vertTwo" presStyleCnt="0"/>
      <dgm:spPr/>
    </dgm:pt>
    <dgm:pt modelId="{382D974A-0D72-48F7-BF74-4360719B72D2}" type="pres">
      <dgm:prSet presAssocID="{98F7DFB4-69AB-4346-80F4-9B9ABA8D712B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6776B8E-830C-47BB-8FD3-01302B43003F}" type="pres">
      <dgm:prSet presAssocID="{98F7DFB4-69AB-4346-80F4-9B9ABA8D712B}" presName="horzTwo" presStyleCnt="0"/>
      <dgm:spPr/>
    </dgm:pt>
    <dgm:pt modelId="{ECCBA6C8-A8AE-4C22-AF9D-B1C0985667A8}" type="pres">
      <dgm:prSet presAssocID="{409F1752-7A7B-4156-BA91-591699F0DAC5}" presName="sibSpaceOne" presStyleCnt="0"/>
      <dgm:spPr/>
    </dgm:pt>
    <dgm:pt modelId="{811D992C-6666-43BA-8790-40BE4B2C7AED}" type="pres">
      <dgm:prSet presAssocID="{E05215B3-62A3-4C6D-B986-B1E7D3DFECA8}" presName="vertOne" presStyleCnt="0"/>
      <dgm:spPr/>
    </dgm:pt>
    <dgm:pt modelId="{D7444654-A54A-4330-A31E-AF03DE49D713}" type="pres">
      <dgm:prSet presAssocID="{E05215B3-62A3-4C6D-B986-B1E7D3DFECA8}" presName="txOne" presStyleLbl="node0" presStyleIdx="1" presStyleCnt="3" custScaleY="6684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2D1356D7-B9D7-47D1-8BDB-BF9DCD8783CC}" type="pres">
      <dgm:prSet presAssocID="{E05215B3-62A3-4C6D-B986-B1E7D3DFECA8}" presName="parTransOne" presStyleCnt="0"/>
      <dgm:spPr/>
    </dgm:pt>
    <dgm:pt modelId="{0BF4134B-0EDD-453E-921E-2BA40D5BDE05}" type="pres">
      <dgm:prSet presAssocID="{E05215B3-62A3-4C6D-B986-B1E7D3DFECA8}" presName="horzOne" presStyleCnt="0"/>
      <dgm:spPr/>
    </dgm:pt>
    <dgm:pt modelId="{2576EC5D-17E8-465F-A8FF-D4A06967101C}" type="pres">
      <dgm:prSet presAssocID="{A3AB63BD-874D-4CAF-8C97-A01F5F99FA44}" presName="vertTwo" presStyleCnt="0"/>
      <dgm:spPr/>
    </dgm:pt>
    <dgm:pt modelId="{DBAB6A07-11D3-46E9-A43E-B83EE5177CC9}" type="pres">
      <dgm:prSet presAssocID="{A3AB63BD-874D-4CAF-8C97-A01F5F99FA44}" presName="txTwo" presStyleLbl="node2" presStyleIdx="1" presStyleCnt="3" custScaleX="116705" custLinFactNeighborX="1526" custLinFactNeighborY="1395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31DCA39C-431F-40A2-8E6A-5332F6B0CD2C}" type="pres">
      <dgm:prSet presAssocID="{A3AB63BD-874D-4CAF-8C97-A01F5F99FA44}" presName="horzTwo" presStyleCnt="0"/>
      <dgm:spPr/>
    </dgm:pt>
    <dgm:pt modelId="{0B649959-DB7C-4F78-B0A7-EA988C3D1DFE}" type="pres">
      <dgm:prSet presAssocID="{0DA7BFFE-B6CD-4ECA-8534-72F6CA8F1FD7}" presName="sibSpaceOne" presStyleCnt="0"/>
      <dgm:spPr/>
    </dgm:pt>
    <dgm:pt modelId="{E9B297F4-F913-4197-80D9-65E5B17DD47C}" type="pres">
      <dgm:prSet presAssocID="{79936D5B-CD4B-4BA9-B4A0-FAD4C37A2DC7}" presName="vertOne" presStyleCnt="0"/>
      <dgm:spPr/>
    </dgm:pt>
    <dgm:pt modelId="{B335A39A-47DB-4AD8-8D39-1D4CC18E1342}" type="pres">
      <dgm:prSet presAssocID="{79936D5B-CD4B-4BA9-B4A0-FAD4C37A2DC7}" presName="txOne" presStyleLbl="node0" presStyleIdx="2" presStyleCnt="3" custScaleY="6684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9391AC2F-9199-4555-9043-90E9732E7BD3}" type="pres">
      <dgm:prSet presAssocID="{79936D5B-CD4B-4BA9-B4A0-FAD4C37A2DC7}" presName="parTransOne" presStyleCnt="0"/>
      <dgm:spPr/>
    </dgm:pt>
    <dgm:pt modelId="{34B1139A-A3D7-4129-914D-19B68832E11A}" type="pres">
      <dgm:prSet presAssocID="{79936D5B-CD4B-4BA9-B4A0-FAD4C37A2DC7}" presName="horzOne" presStyleCnt="0"/>
      <dgm:spPr/>
    </dgm:pt>
    <dgm:pt modelId="{6527C70E-8255-40D7-813B-0EAF8F3ACFC4}" type="pres">
      <dgm:prSet presAssocID="{FDC30327-DED2-4952-B7B8-D96AD90584CA}" presName="vertTwo" presStyleCnt="0"/>
      <dgm:spPr/>
    </dgm:pt>
    <dgm:pt modelId="{C56C9FFA-5E82-4FA3-AB2F-BAAA49C4C037}" type="pres">
      <dgm:prSet presAssocID="{FDC30327-DED2-4952-B7B8-D96AD90584CA}" presName="txTwo" presStyleLbl="node2" presStyleIdx="2" presStyleCnt="3" custScaleX="12009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4CA0E47-3996-45A4-9458-A9F9E5AC17C6}" type="pres">
      <dgm:prSet presAssocID="{FDC30327-DED2-4952-B7B8-D96AD90584CA}" presName="horzTwo" presStyleCnt="0"/>
      <dgm:spPr/>
    </dgm:pt>
  </dgm:ptLst>
  <dgm:cxnLst>
    <dgm:cxn modelId="{739BE546-7AEF-4441-918E-3A9D2C3BC6E0}" srcId="{0B7B8228-D99E-4113-92D9-EBDE65F159DD}" destId="{E05215B3-62A3-4C6D-B986-B1E7D3DFECA8}" srcOrd="1" destOrd="0" parTransId="{E57D7EE6-6600-4B1B-84D0-FE01A545DB1B}" sibTransId="{0DA7BFFE-B6CD-4ECA-8534-72F6CA8F1FD7}"/>
    <dgm:cxn modelId="{83488CE3-F758-4BCF-9716-BD1086202E69}" srcId="{79936D5B-CD4B-4BA9-B4A0-FAD4C37A2DC7}" destId="{FDC30327-DED2-4952-B7B8-D96AD90584CA}" srcOrd="0" destOrd="0" parTransId="{B7E8596F-D183-425C-BE44-815E4B0C3765}" sibTransId="{C064514A-CBE1-498C-8CB5-66013F2D0139}"/>
    <dgm:cxn modelId="{8EBD1221-FE78-448B-9AA8-536E16652D58}" type="presOf" srcId="{98F7DFB4-69AB-4346-80F4-9B9ABA8D712B}" destId="{382D974A-0D72-48F7-BF74-4360719B72D2}" srcOrd="0" destOrd="0" presId="urn:microsoft.com/office/officeart/2005/8/layout/hierarchy4"/>
    <dgm:cxn modelId="{E795126B-7B25-409A-9C47-80CF8728330F}" type="presOf" srcId="{FDC30327-DED2-4952-B7B8-D96AD90584CA}" destId="{C56C9FFA-5E82-4FA3-AB2F-BAAA49C4C037}" srcOrd="0" destOrd="0" presId="urn:microsoft.com/office/officeart/2005/8/layout/hierarchy4"/>
    <dgm:cxn modelId="{B091E5EA-54A8-466B-BE2C-F67099709B69}" srcId="{0B7B8228-D99E-4113-92D9-EBDE65F159DD}" destId="{743FB982-0F1D-46F9-A122-1EE88B7FFFCD}" srcOrd="0" destOrd="0" parTransId="{A464A7E2-EC61-47F0-82D2-5F3D055C8276}" sibTransId="{409F1752-7A7B-4156-BA91-591699F0DAC5}"/>
    <dgm:cxn modelId="{CBBC8DBF-F696-4DF0-ACE5-8F96FA09FE24}" type="presOf" srcId="{0B7B8228-D99E-4113-92D9-EBDE65F159DD}" destId="{07E07DB6-BA5D-4011-9C20-F13737016CDD}" srcOrd="0" destOrd="0" presId="urn:microsoft.com/office/officeart/2005/8/layout/hierarchy4"/>
    <dgm:cxn modelId="{53318928-5646-4A52-84F6-FE5987AAF7A7}" type="presOf" srcId="{A3AB63BD-874D-4CAF-8C97-A01F5F99FA44}" destId="{DBAB6A07-11D3-46E9-A43E-B83EE5177CC9}" srcOrd="0" destOrd="0" presId="urn:microsoft.com/office/officeart/2005/8/layout/hierarchy4"/>
    <dgm:cxn modelId="{A7638142-6FCF-4F95-A901-94FDED85D61A}" srcId="{E05215B3-62A3-4C6D-B986-B1E7D3DFECA8}" destId="{A3AB63BD-874D-4CAF-8C97-A01F5F99FA44}" srcOrd="0" destOrd="0" parTransId="{A14C7A26-00BF-4801-A32A-FBD14B3D37D5}" sibTransId="{75A40072-04F3-4B5C-AF27-8C6AD3E6D88E}"/>
    <dgm:cxn modelId="{1D26474F-723B-49A1-B826-B6E4A5D360AF}" srcId="{0B7B8228-D99E-4113-92D9-EBDE65F159DD}" destId="{79936D5B-CD4B-4BA9-B4A0-FAD4C37A2DC7}" srcOrd="2" destOrd="0" parTransId="{4D79A25E-DFB1-4AA1-BE3B-78C10D70A713}" sibTransId="{7CE44E73-FA45-4C06-9201-59E1482BA13B}"/>
    <dgm:cxn modelId="{0B1D25FA-3F65-4A15-9FA7-E34889FA96C1}" type="presOf" srcId="{743FB982-0F1D-46F9-A122-1EE88B7FFFCD}" destId="{6DD94EDA-7F35-4748-9BC1-4DE00E5DBA6B}" srcOrd="0" destOrd="0" presId="urn:microsoft.com/office/officeart/2005/8/layout/hierarchy4"/>
    <dgm:cxn modelId="{731333CD-FFFF-4C8E-8D1E-F68082EB6BC0}" srcId="{743FB982-0F1D-46F9-A122-1EE88B7FFFCD}" destId="{98F7DFB4-69AB-4346-80F4-9B9ABA8D712B}" srcOrd="0" destOrd="0" parTransId="{23C4C2D7-2CC3-4790-A4A9-BA6DBEC22160}" sibTransId="{9DDCD82E-BA7D-40A5-BE4B-DE34C39090DF}"/>
    <dgm:cxn modelId="{B53DEFAD-89E2-401A-BE6C-1E695D4ED78A}" type="presOf" srcId="{E05215B3-62A3-4C6D-B986-B1E7D3DFECA8}" destId="{D7444654-A54A-4330-A31E-AF03DE49D713}" srcOrd="0" destOrd="0" presId="urn:microsoft.com/office/officeart/2005/8/layout/hierarchy4"/>
    <dgm:cxn modelId="{0B36CC6A-5101-4134-A657-AEF4D91576D0}" type="presOf" srcId="{79936D5B-CD4B-4BA9-B4A0-FAD4C37A2DC7}" destId="{B335A39A-47DB-4AD8-8D39-1D4CC18E1342}" srcOrd="0" destOrd="0" presId="urn:microsoft.com/office/officeart/2005/8/layout/hierarchy4"/>
    <dgm:cxn modelId="{14A8530E-0D18-4B15-BCD6-10698BDDE81E}" type="presParOf" srcId="{07E07DB6-BA5D-4011-9C20-F13737016CDD}" destId="{473E6938-BF90-44E4-9480-173C50E83417}" srcOrd="0" destOrd="0" presId="urn:microsoft.com/office/officeart/2005/8/layout/hierarchy4"/>
    <dgm:cxn modelId="{8F422A39-1BF6-4385-B1ED-636B48F02266}" type="presParOf" srcId="{473E6938-BF90-44E4-9480-173C50E83417}" destId="{6DD94EDA-7F35-4748-9BC1-4DE00E5DBA6B}" srcOrd="0" destOrd="0" presId="urn:microsoft.com/office/officeart/2005/8/layout/hierarchy4"/>
    <dgm:cxn modelId="{DEC728A8-EE94-4821-8CE5-0CF012FEDCB7}" type="presParOf" srcId="{473E6938-BF90-44E4-9480-173C50E83417}" destId="{B0AFF28A-B919-44CA-9588-FF5E7CCA0014}" srcOrd="1" destOrd="0" presId="urn:microsoft.com/office/officeart/2005/8/layout/hierarchy4"/>
    <dgm:cxn modelId="{735876D0-B65D-483B-95C3-55636F7CC2BB}" type="presParOf" srcId="{473E6938-BF90-44E4-9480-173C50E83417}" destId="{9DFD2DF1-296F-4C83-AEF5-B09C22DF982E}" srcOrd="2" destOrd="0" presId="urn:microsoft.com/office/officeart/2005/8/layout/hierarchy4"/>
    <dgm:cxn modelId="{F8E46EC7-CB53-43D3-BCE9-46910C6FA736}" type="presParOf" srcId="{9DFD2DF1-296F-4C83-AEF5-B09C22DF982E}" destId="{6BEFC1AD-C5E5-4F40-B2AC-421A269B25DB}" srcOrd="0" destOrd="0" presId="urn:microsoft.com/office/officeart/2005/8/layout/hierarchy4"/>
    <dgm:cxn modelId="{26B7AF52-E4EC-4842-96F9-FD6EBA52F62A}" type="presParOf" srcId="{6BEFC1AD-C5E5-4F40-B2AC-421A269B25DB}" destId="{382D974A-0D72-48F7-BF74-4360719B72D2}" srcOrd="0" destOrd="0" presId="urn:microsoft.com/office/officeart/2005/8/layout/hierarchy4"/>
    <dgm:cxn modelId="{31039DC8-D307-4D36-A74D-D215F188620C}" type="presParOf" srcId="{6BEFC1AD-C5E5-4F40-B2AC-421A269B25DB}" destId="{16776B8E-830C-47BB-8FD3-01302B43003F}" srcOrd="1" destOrd="0" presId="urn:microsoft.com/office/officeart/2005/8/layout/hierarchy4"/>
    <dgm:cxn modelId="{68724D4F-55E6-4DDD-B9BB-4ED1685552E7}" type="presParOf" srcId="{07E07DB6-BA5D-4011-9C20-F13737016CDD}" destId="{ECCBA6C8-A8AE-4C22-AF9D-B1C0985667A8}" srcOrd="1" destOrd="0" presId="urn:microsoft.com/office/officeart/2005/8/layout/hierarchy4"/>
    <dgm:cxn modelId="{8724D815-E285-4D3A-B109-3FEA998F9D06}" type="presParOf" srcId="{07E07DB6-BA5D-4011-9C20-F13737016CDD}" destId="{811D992C-6666-43BA-8790-40BE4B2C7AED}" srcOrd="2" destOrd="0" presId="urn:microsoft.com/office/officeart/2005/8/layout/hierarchy4"/>
    <dgm:cxn modelId="{6F7A82CC-087F-4619-B8B8-2180AB4EC72F}" type="presParOf" srcId="{811D992C-6666-43BA-8790-40BE4B2C7AED}" destId="{D7444654-A54A-4330-A31E-AF03DE49D713}" srcOrd="0" destOrd="0" presId="urn:microsoft.com/office/officeart/2005/8/layout/hierarchy4"/>
    <dgm:cxn modelId="{C4981124-6BD0-40CF-B084-37236A8C52CC}" type="presParOf" srcId="{811D992C-6666-43BA-8790-40BE4B2C7AED}" destId="{2D1356D7-B9D7-47D1-8BDB-BF9DCD8783CC}" srcOrd="1" destOrd="0" presId="urn:microsoft.com/office/officeart/2005/8/layout/hierarchy4"/>
    <dgm:cxn modelId="{1304BF12-73EC-454E-B704-5749AFEDCD3C}" type="presParOf" srcId="{811D992C-6666-43BA-8790-40BE4B2C7AED}" destId="{0BF4134B-0EDD-453E-921E-2BA40D5BDE05}" srcOrd="2" destOrd="0" presId="urn:microsoft.com/office/officeart/2005/8/layout/hierarchy4"/>
    <dgm:cxn modelId="{57E29FD1-6E62-42F6-9E56-3C3DB9D7BC49}" type="presParOf" srcId="{0BF4134B-0EDD-453E-921E-2BA40D5BDE05}" destId="{2576EC5D-17E8-465F-A8FF-D4A06967101C}" srcOrd="0" destOrd="0" presId="urn:microsoft.com/office/officeart/2005/8/layout/hierarchy4"/>
    <dgm:cxn modelId="{12075F73-F0BF-48EF-A62A-D67E99CFC511}" type="presParOf" srcId="{2576EC5D-17E8-465F-A8FF-D4A06967101C}" destId="{DBAB6A07-11D3-46E9-A43E-B83EE5177CC9}" srcOrd="0" destOrd="0" presId="urn:microsoft.com/office/officeart/2005/8/layout/hierarchy4"/>
    <dgm:cxn modelId="{ED37DB3F-BC59-4332-AB0A-8EB227E267A3}" type="presParOf" srcId="{2576EC5D-17E8-465F-A8FF-D4A06967101C}" destId="{31DCA39C-431F-40A2-8E6A-5332F6B0CD2C}" srcOrd="1" destOrd="0" presId="urn:microsoft.com/office/officeart/2005/8/layout/hierarchy4"/>
    <dgm:cxn modelId="{2DD82D9A-6D98-48DB-90CF-6E4C678227A4}" type="presParOf" srcId="{07E07DB6-BA5D-4011-9C20-F13737016CDD}" destId="{0B649959-DB7C-4F78-B0A7-EA988C3D1DFE}" srcOrd="3" destOrd="0" presId="urn:microsoft.com/office/officeart/2005/8/layout/hierarchy4"/>
    <dgm:cxn modelId="{05A14C92-7019-4ED8-A183-24A911268E6F}" type="presParOf" srcId="{07E07DB6-BA5D-4011-9C20-F13737016CDD}" destId="{E9B297F4-F913-4197-80D9-65E5B17DD47C}" srcOrd="4" destOrd="0" presId="urn:microsoft.com/office/officeart/2005/8/layout/hierarchy4"/>
    <dgm:cxn modelId="{680952A2-AF2B-43E0-994C-A9A9FD3C9484}" type="presParOf" srcId="{E9B297F4-F913-4197-80D9-65E5B17DD47C}" destId="{B335A39A-47DB-4AD8-8D39-1D4CC18E1342}" srcOrd="0" destOrd="0" presId="urn:microsoft.com/office/officeart/2005/8/layout/hierarchy4"/>
    <dgm:cxn modelId="{E25D620A-6100-449D-A749-B3464B2BAA7E}" type="presParOf" srcId="{E9B297F4-F913-4197-80D9-65E5B17DD47C}" destId="{9391AC2F-9199-4555-9043-90E9732E7BD3}" srcOrd="1" destOrd="0" presId="urn:microsoft.com/office/officeart/2005/8/layout/hierarchy4"/>
    <dgm:cxn modelId="{34712FD2-66D7-4894-85B8-CDBCA3CB9786}" type="presParOf" srcId="{E9B297F4-F913-4197-80D9-65E5B17DD47C}" destId="{34B1139A-A3D7-4129-914D-19B68832E11A}" srcOrd="2" destOrd="0" presId="urn:microsoft.com/office/officeart/2005/8/layout/hierarchy4"/>
    <dgm:cxn modelId="{9821DF4D-EF90-4354-B2DF-5CECB22BFB11}" type="presParOf" srcId="{34B1139A-A3D7-4129-914D-19B68832E11A}" destId="{6527C70E-8255-40D7-813B-0EAF8F3ACFC4}" srcOrd="0" destOrd="0" presId="urn:microsoft.com/office/officeart/2005/8/layout/hierarchy4"/>
    <dgm:cxn modelId="{FB1697A7-FB1B-459B-9829-D130BE3EA9DE}" type="presParOf" srcId="{6527C70E-8255-40D7-813B-0EAF8F3ACFC4}" destId="{C56C9FFA-5E82-4FA3-AB2F-BAAA49C4C037}" srcOrd="0" destOrd="0" presId="urn:microsoft.com/office/officeart/2005/8/layout/hierarchy4"/>
    <dgm:cxn modelId="{35F04234-93FD-47A9-9ED0-52F38F70D489}" type="presParOf" srcId="{6527C70E-8255-40D7-813B-0EAF8F3ACFC4}" destId="{D4CA0E47-3996-45A4-9458-A9F9E5AC17C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7B8228-D99E-4113-92D9-EBDE65F159DD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743FB982-0F1D-46F9-A122-1EE88B7FFFCD}">
      <dgm:prSet phldrT="[Texto]" custT="1"/>
      <dgm:spPr/>
      <dgm:t>
        <a:bodyPr/>
        <a:lstStyle/>
        <a:p>
          <a:r>
            <a:rPr lang="es-EC" sz="2000" b="1" dirty="0" smtClean="0"/>
            <a:t>Año 2014</a:t>
          </a:r>
          <a:endParaRPr lang="es-EC" sz="2000" b="1" dirty="0"/>
        </a:p>
      </dgm:t>
    </dgm:pt>
    <dgm:pt modelId="{A464A7E2-EC61-47F0-82D2-5F3D055C8276}" type="parTrans" cxnId="{B091E5EA-54A8-466B-BE2C-F67099709B69}">
      <dgm:prSet/>
      <dgm:spPr/>
      <dgm:t>
        <a:bodyPr/>
        <a:lstStyle/>
        <a:p>
          <a:endParaRPr lang="es-EC"/>
        </a:p>
      </dgm:t>
    </dgm:pt>
    <dgm:pt modelId="{409F1752-7A7B-4156-BA91-591699F0DAC5}" type="sibTrans" cxnId="{B091E5EA-54A8-466B-BE2C-F67099709B69}">
      <dgm:prSet/>
      <dgm:spPr/>
      <dgm:t>
        <a:bodyPr/>
        <a:lstStyle/>
        <a:p>
          <a:endParaRPr lang="es-EC"/>
        </a:p>
      </dgm:t>
    </dgm:pt>
    <dgm:pt modelId="{E05215B3-62A3-4C6D-B986-B1E7D3DFECA8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dirty="0" smtClean="0"/>
            <a:t>Año 2015</a:t>
          </a:r>
          <a:endParaRPr lang="es-EC" sz="2000" b="1" dirty="0"/>
        </a:p>
      </dgm:t>
    </dgm:pt>
    <dgm:pt modelId="{E57D7EE6-6600-4B1B-84D0-FE01A545DB1B}" type="parTrans" cxnId="{739BE546-7AEF-4441-918E-3A9D2C3BC6E0}">
      <dgm:prSet/>
      <dgm:spPr/>
      <dgm:t>
        <a:bodyPr/>
        <a:lstStyle/>
        <a:p>
          <a:endParaRPr lang="es-EC"/>
        </a:p>
      </dgm:t>
    </dgm:pt>
    <dgm:pt modelId="{0DA7BFFE-B6CD-4ECA-8534-72F6CA8F1FD7}" type="sibTrans" cxnId="{739BE546-7AEF-4441-918E-3A9D2C3BC6E0}">
      <dgm:prSet/>
      <dgm:spPr/>
      <dgm:t>
        <a:bodyPr/>
        <a:lstStyle/>
        <a:p>
          <a:endParaRPr lang="es-EC"/>
        </a:p>
      </dgm:t>
    </dgm:pt>
    <dgm:pt modelId="{A3AB63BD-874D-4CAF-8C97-A01F5F99FA44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dirty="0" smtClean="0"/>
            <a:t>5517</a:t>
          </a:r>
          <a:endParaRPr lang="es-EC" sz="2000" b="1" dirty="0"/>
        </a:p>
      </dgm:t>
    </dgm:pt>
    <dgm:pt modelId="{A14C7A26-00BF-4801-A32A-FBD14B3D37D5}" type="parTrans" cxnId="{A7638142-6FCF-4F95-A901-94FDED85D61A}">
      <dgm:prSet/>
      <dgm:spPr/>
      <dgm:t>
        <a:bodyPr/>
        <a:lstStyle/>
        <a:p>
          <a:endParaRPr lang="es-EC"/>
        </a:p>
      </dgm:t>
    </dgm:pt>
    <dgm:pt modelId="{75A40072-04F3-4B5C-AF27-8C6AD3E6D88E}" type="sibTrans" cxnId="{A7638142-6FCF-4F95-A901-94FDED85D61A}">
      <dgm:prSet/>
      <dgm:spPr/>
      <dgm:t>
        <a:bodyPr/>
        <a:lstStyle/>
        <a:p>
          <a:endParaRPr lang="es-EC"/>
        </a:p>
      </dgm:t>
    </dgm:pt>
    <dgm:pt modelId="{79936D5B-CD4B-4BA9-B4A0-FAD4C37A2DC7}">
      <dgm:prSet phldrT="[Texto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dirty="0" smtClean="0"/>
            <a:t>Incremento</a:t>
          </a:r>
          <a:endParaRPr lang="es-EC" sz="2000" b="1" dirty="0"/>
        </a:p>
      </dgm:t>
    </dgm:pt>
    <dgm:pt modelId="{4D79A25E-DFB1-4AA1-BE3B-78C10D70A713}" type="parTrans" cxnId="{1D26474F-723B-49A1-B826-B6E4A5D360AF}">
      <dgm:prSet/>
      <dgm:spPr/>
      <dgm:t>
        <a:bodyPr/>
        <a:lstStyle/>
        <a:p>
          <a:endParaRPr lang="es-EC"/>
        </a:p>
      </dgm:t>
    </dgm:pt>
    <dgm:pt modelId="{7CE44E73-FA45-4C06-9201-59E1482BA13B}" type="sibTrans" cxnId="{1D26474F-723B-49A1-B826-B6E4A5D360AF}">
      <dgm:prSet/>
      <dgm:spPr/>
      <dgm:t>
        <a:bodyPr/>
        <a:lstStyle/>
        <a:p>
          <a:endParaRPr lang="es-EC"/>
        </a:p>
      </dgm:t>
    </dgm:pt>
    <dgm:pt modelId="{FDC30327-DED2-4952-B7B8-D96AD90584CA}">
      <dgm:prSet phldrT="[Texto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dirty="0" smtClean="0"/>
            <a:t>362</a:t>
          </a:r>
          <a:endParaRPr lang="es-EC" sz="2000" b="1" dirty="0"/>
        </a:p>
      </dgm:t>
    </dgm:pt>
    <dgm:pt modelId="{B7E8596F-D183-425C-BE44-815E4B0C3765}" type="parTrans" cxnId="{83488CE3-F758-4BCF-9716-BD1086202E69}">
      <dgm:prSet/>
      <dgm:spPr/>
      <dgm:t>
        <a:bodyPr/>
        <a:lstStyle/>
        <a:p>
          <a:endParaRPr lang="es-EC"/>
        </a:p>
      </dgm:t>
    </dgm:pt>
    <dgm:pt modelId="{C064514A-CBE1-498C-8CB5-66013F2D0139}" type="sibTrans" cxnId="{83488CE3-F758-4BCF-9716-BD1086202E69}">
      <dgm:prSet/>
      <dgm:spPr/>
      <dgm:t>
        <a:bodyPr/>
        <a:lstStyle/>
        <a:p>
          <a:endParaRPr lang="es-EC"/>
        </a:p>
      </dgm:t>
    </dgm:pt>
    <dgm:pt modelId="{672903B0-E669-4004-B8DA-59387375C695}">
      <dgm:prSet phldrT="[Texto]" custT="1"/>
      <dgm:spPr/>
      <dgm:t>
        <a:bodyPr/>
        <a:lstStyle/>
        <a:p>
          <a:r>
            <a:rPr lang="es-EC" sz="2000" b="1" dirty="0" smtClean="0"/>
            <a:t>5155</a:t>
          </a:r>
          <a:endParaRPr lang="es-EC" sz="2000" b="1" dirty="0"/>
        </a:p>
      </dgm:t>
    </dgm:pt>
    <dgm:pt modelId="{28F2242E-5E9D-4F11-A6CC-CDC164BC677A}" type="sibTrans" cxnId="{3689D25F-88D3-4F70-9A0E-154A810D47E4}">
      <dgm:prSet/>
      <dgm:spPr/>
      <dgm:t>
        <a:bodyPr/>
        <a:lstStyle/>
        <a:p>
          <a:endParaRPr lang="es-EC"/>
        </a:p>
      </dgm:t>
    </dgm:pt>
    <dgm:pt modelId="{7BD2D72E-9E7E-4ECC-B06E-37829B7F36F1}" type="parTrans" cxnId="{3689D25F-88D3-4F70-9A0E-154A810D47E4}">
      <dgm:prSet/>
      <dgm:spPr/>
      <dgm:t>
        <a:bodyPr/>
        <a:lstStyle/>
        <a:p>
          <a:endParaRPr lang="es-EC"/>
        </a:p>
      </dgm:t>
    </dgm:pt>
    <dgm:pt modelId="{07E07DB6-BA5D-4011-9C20-F13737016CDD}" type="pres">
      <dgm:prSet presAssocID="{0B7B8228-D99E-4113-92D9-EBDE65F159D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473E6938-BF90-44E4-9480-173C50E83417}" type="pres">
      <dgm:prSet presAssocID="{743FB982-0F1D-46F9-A122-1EE88B7FFFCD}" presName="vertOne" presStyleCnt="0"/>
      <dgm:spPr/>
    </dgm:pt>
    <dgm:pt modelId="{6DD94EDA-7F35-4748-9BC1-4DE00E5DBA6B}" type="pres">
      <dgm:prSet presAssocID="{743FB982-0F1D-46F9-A122-1EE88B7FFFCD}" presName="txOne" presStyleLbl="node0" presStyleIdx="0" presStyleCnt="3" custScaleY="6684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B0AFF28A-B919-44CA-9588-FF5E7CCA0014}" type="pres">
      <dgm:prSet presAssocID="{743FB982-0F1D-46F9-A122-1EE88B7FFFCD}" presName="parTransOne" presStyleCnt="0"/>
      <dgm:spPr/>
    </dgm:pt>
    <dgm:pt modelId="{9DFD2DF1-296F-4C83-AEF5-B09C22DF982E}" type="pres">
      <dgm:prSet presAssocID="{743FB982-0F1D-46F9-A122-1EE88B7FFFCD}" presName="horzOne" presStyleCnt="0"/>
      <dgm:spPr/>
    </dgm:pt>
    <dgm:pt modelId="{01111914-BA73-418E-91B1-AEB4F4DC1F3B}" type="pres">
      <dgm:prSet presAssocID="{672903B0-E669-4004-B8DA-59387375C695}" presName="vertTwo" presStyleCnt="0"/>
      <dgm:spPr/>
    </dgm:pt>
    <dgm:pt modelId="{ED9019F4-3F7B-4226-8E69-AB36517308F9}" type="pres">
      <dgm:prSet presAssocID="{672903B0-E669-4004-B8DA-59387375C695}" presName="txTwo" presStyleLbl="node2" presStyleIdx="0" presStyleCnt="3" custLinFactNeighborX="-3916" custLinFactNeighborY="3737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7D98A768-CB9A-41AE-B823-B6D06C556990}" type="pres">
      <dgm:prSet presAssocID="{672903B0-E669-4004-B8DA-59387375C695}" presName="horzTwo" presStyleCnt="0"/>
      <dgm:spPr/>
    </dgm:pt>
    <dgm:pt modelId="{ECCBA6C8-A8AE-4C22-AF9D-B1C0985667A8}" type="pres">
      <dgm:prSet presAssocID="{409F1752-7A7B-4156-BA91-591699F0DAC5}" presName="sibSpaceOne" presStyleCnt="0"/>
      <dgm:spPr/>
    </dgm:pt>
    <dgm:pt modelId="{811D992C-6666-43BA-8790-40BE4B2C7AED}" type="pres">
      <dgm:prSet presAssocID="{E05215B3-62A3-4C6D-B986-B1E7D3DFECA8}" presName="vertOne" presStyleCnt="0"/>
      <dgm:spPr/>
    </dgm:pt>
    <dgm:pt modelId="{D7444654-A54A-4330-A31E-AF03DE49D713}" type="pres">
      <dgm:prSet presAssocID="{E05215B3-62A3-4C6D-B986-B1E7D3DFECA8}" presName="txOne" presStyleLbl="node0" presStyleIdx="1" presStyleCnt="3" custScaleY="6684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2D1356D7-B9D7-47D1-8BDB-BF9DCD8783CC}" type="pres">
      <dgm:prSet presAssocID="{E05215B3-62A3-4C6D-B986-B1E7D3DFECA8}" presName="parTransOne" presStyleCnt="0"/>
      <dgm:spPr/>
    </dgm:pt>
    <dgm:pt modelId="{0BF4134B-0EDD-453E-921E-2BA40D5BDE05}" type="pres">
      <dgm:prSet presAssocID="{E05215B3-62A3-4C6D-B986-B1E7D3DFECA8}" presName="horzOne" presStyleCnt="0"/>
      <dgm:spPr/>
    </dgm:pt>
    <dgm:pt modelId="{2576EC5D-17E8-465F-A8FF-D4A06967101C}" type="pres">
      <dgm:prSet presAssocID="{A3AB63BD-874D-4CAF-8C97-A01F5F99FA44}" presName="vertTwo" presStyleCnt="0"/>
      <dgm:spPr/>
    </dgm:pt>
    <dgm:pt modelId="{DBAB6A07-11D3-46E9-A43E-B83EE5177CC9}" type="pres">
      <dgm:prSet presAssocID="{A3AB63BD-874D-4CAF-8C97-A01F5F99FA44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31DCA39C-431F-40A2-8E6A-5332F6B0CD2C}" type="pres">
      <dgm:prSet presAssocID="{A3AB63BD-874D-4CAF-8C97-A01F5F99FA44}" presName="horzTwo" presStyleCnt="0"/>
      <dgm:spPr/>
    </dgm:pt>
    <dgm:pt modelId="{0B649959-DB7C-4F78-B0A7-EA988C3D1DFE}" type="pres">
      <dgm:prSet presAssocID="{0DA7BFFE-B6CD-4ECA-8534-72F6CA8F1FD7}" presName="sibSpaceOne" presStyleCnt="0"/>
      <dgm:spPr/>
    </dgm:pt>
    <dgm:pt modelId="{E9B297F4-F913-4197-80D9-65E5B17DD47C}" type="pres">
      <dgm:prSet presAssocID="{79936D5B-CD4B-4BA9-B4A0-FAD4C37A2DC7}" presName="vertOne" presStyleCnt="0"/>
      <dgm:spPr/>
    </dgm:pt>
    <dgm:pt modelId="{B335A39A-47DB-4AD8-8D39-1D4CC18E1342}" type="pres">
      <dgm:prSet presAssocID="{79936D5B-CD4B-4BA9-B4A0-FAD4C37A2DC7}" presName="txOne" presStyleLbl="node0" presStyleIdx="2" presStyleCnt="3" custScaleY="6684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9391AC2F-9199-4555-9043-90E9732E7BD3}" type="pres">
      <dgm:prSet presAssocID="{79936D5B-CD4B-4BA9-B4A0-FAD4C37A2DC7}" presName="parTransOne" presStyleCnt="0"/>
      <dgm:spPr/>
    </dgm:pt>
    <dgm:pt modelId="{34B1139A-A3D7-4129-914D-19B68832E11A}" type="pres">
      <dgm:prSet presAssocID="{79936D5B-CD4B-4BA9-B4A0-FAD4C37A2DC7}" presName="horzOne" presStyleCnt="0"/>
      <dgm:spPr/>
    </dgm:pt>
    <dgm:pt modelId="{6527C70E-8255-40D7-813B-0EAF8F3ACFC4}" type="pres">
      <dgm:prSet presAssocID="{FDC30327-DED2-4952-B7B8-D96AD90584CA}" presName="vertTwo" presStyleCnt="0"/>
      <dgm:spPr/>
    </dgm:pt>
    <dgm:pt modelId="{C56C9FFA-5E82-4FA3-AB2F-BAAA49C4C037}" type="pres">
      <dgm:prSet presAssocID="{FDC30327-DED2-4952-B7B8-D96AD90584CA}" presName="txTwo" presStyleLbl="node2" presStyleIdx="2" presStyleCnt="3" custLinFactNeighborX="18789" custLinFactNeighborY="2079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4CA0E47-3996-45A4-9458-A9F9E5AC17C6}" type="pres">
      <dgm:prSet presAssocID="{FDC30327-DED2-4952-B7B8-D96AD90584CA}" presName="horzTwo" presStyleCnt="0"/>
      <dgm:spPr/>
    </dgm:pt>
  </dgm:ptLst>
  <dgm:cxnLst>
    <dgm:cxn modelId="{739BE546-7AEF-4441-918E-3A9D2C3BC6E0}" srcId="{0B7B8228-D99E-4113-92D9-EBDE65F159DD}" destId="{E05215B3-62A3-4C6D-B986-B1E7D3DFECA8}" srcOrd="1" destOrd="0" parTransId="{E57D7EE6-6600-4B1B-84D0-FE01A545DB1B}" sibTransId="{0DA7BFFE-B6CD-4ECA-8534-72F6CA8F1FD7}"/>
    <dgm:cxn modelId="{5EB7C03E-1B2D-479B-AB36-C0D02ACC025B}" type="presOf" srcId="{743FB982-0F1D-46F9-A122-1EE88B7FFFCD}" destId="{6DD94EDA-7F35-4748-9BC1-4DE00E5DBA6B}" srcOrd="0" destOrd="0" presId="urn:microsoft.com/office/officeart/2005/8/layout/hierarchy4"/>
    <dgm:cxn modelId="{914CD1F4-9868-45A9-829F-2B97C0B8FC96}" type="presOf" srcId="{E05215B3-62A3-4C6D-B986-B1E7D3DFECA8}" destId="{D7444654-A54A-4330-A31E-AF03DE49D713}" srcOrd="0" destOrd="0" presId="urn:microsoft.com/office/officeart/2005/8/layout/hierarchy4"/>
    <dgm:cxn modelId="{83488CE3-F758-4BCF-9716-BD1086202E69}" srcId="{79936D5B-CD4B-4BA9-B4A0-FAD4C37A2DC7}" destId="{FDC30327-DED2-4952-B7B8-D96AD90584CA}" srcOrd="0" destOrd="0" parTransId="{B7E8596F-D183-425C-BE44-815E4B0C3765}" sibTransId="{C064514A-CBE1-498C-8CB5-66013F2D0139}"/>
    <dgm:cxn modelId="{3689D25F-88D3-4F70-9A0E-154A810D47E4}" srcId="{743FB982-0F1D-46F9-A122-1EE88B7FFFCD}" destId="{672903B0-E669-4004-B8DA-59387375C695}" srcOrd="0" destOrd="0" parTransId="{7BD2D72E-9E7E-4ECC-B06E-37829B7F36F1}" sibTransId="{28F2242E-5E9D-4F11-A6CC-CDC164BC677A}"/>
    <dgm:cxn modelId="{B091E5EA-54A8-466B-BE2C-F67099709B69}" srcId="{0B7B8228-D99E-4113-92D9-EBDE65F159DD}" destId="{743FB982-0F1D-46F9-A122-1EE88B7FFFCD}" srcOrd="0" destOrd="0" parTransId="{A464A7E2-EC61-47F0-82D2-5F3D055C8276}" sibTransId="{409F1752-7A7B-4156-BA91-591699F0DAC5}"/>
    <dgm:cxn modelId="{70FB7AA2-BBE1-423F-BADB-249EC25839FB}" type="presOf" srcId="{A3AB63BD-874D-4CAF-8C97-A01F5F99FA44}" destId="{DBAB6A07-11D3-46E9-A43E-B83EE5177CC9}" srcOrd="0" destOrd="0" presId="urn:microsoft.com/office/officeart/2005/8/layout/hierarchy4"/>
    <dgm:cxn modelId="{1D26474F-723B-49A1-B826-B6E4A5D360AF}" srcId="{0B7B8228-D99E-4113-92D9-EBDE65F159DD}" destId="{79936D5B-CD4B-4BA9-B4A0-FAD4C37A2DC7}" srcOrd="2" destOrd="0" parTransId="{4D79A25E-DFB1-4AA1-BE3B-78C10D70A713}" sibTransId="{7CE44E73-FA45-4C06-9201-59E1482BA13B}"/>
    <dgm:cxn modelId="{A7638142-6FCF-4F95-A901-94FDED85D61A}" srcId="{E05215B3-62A3-4C6D-B986-B1E7D3DFECA8}" destId="{A3AB63BD-874D-4CAF-8C97-A01F5F99FA44}" srcOrd="0" destOrd="0" parTransId="{A14C7A26-00BF-4801-A32A-FBD14B3D37D5}" sibTransId="{75A40072-04F3-4B5C-AF27-8C6AD3E6D88E}"/>
    <dgm:cxn modelId="{2A296818-7EBE-44C5-89A9-B746C896259B}" type="presOf" srcId="{FDC30327-DED2-4952-B7B8-D96AD90584CA}" destId="{C56C9FFA-5E82-4FA3-AB2F-BAAA49C4C037}" srcOrd="0" destOrd="0" presId="urn:microsoft.com/office/officeart/2005/8/layout/hierarchy4"/>
    <dgm:cxn modelId="{FC07629C-5A9E-43D8-8CD1-A510083EAE08}" type="presOf" srcId="{672903B0-E669-4004-B8DA-59387375C695}" destId="{ED9019F4-3F7B-4226-8E69-AB36517308F9}" srcOrd="0" destOrd="0" presId="urn:microsoft.com/office/officeart/2005/8/layout/hierarchy4"/>
    <dgm:cxn modelId="{0093E2CD-C753-4247-A041-1BE1DFEC7498}" type="presOf" srcId="{0B7B8228-D99E-4113-92D9-EBDE65F159DD}" destId="{07E07DB6-BA5D-4011-9C20-F13737016CDD}" srcOrd="0" destOrd="0" presId="urn:microsoft.com/office/officeart/2005/8/layout/hierarchy4"/>
    <dgm:cxn modelId="{7A554EE6-AB86-4587-A120-74A66E99AF20}" type="presOf" srcId="{79936D5B-CD4B-4BA9-B4A0-FAD4C37A2DC7}" destId="{B335A39A-47DB-4AD8-8D39-1D4CC18E1342}" srcOrd="0" destOrd="0" presId="urn:microsoft.com/office/officeart/2005/8/layout/hierarchy4"/>
    <dgm:cxn modelId="{2A2A47A3-9EC1-4A2D-8AD0-C64B205B9659}" type="presParOf" srcId="{07E07DB6-BA5D-4011-9C20-F13737016CDD}" destId="{473E6938-BF90-44E4-9480-173C50E83417}" srcOrd="0" destOrd="0" presId="urn:microsoft.com/office/officeart/2005/8/layout/hierarchy4"/>
    <dgm:cxn modelId="{3A563E40-1B72-453C-B358-3ECA9DEE4244}" type="presParOf" srcId="{473E6938-BF90-44E4-9480-173C50E83417}" destId="{6DD94EDA-7F35-4748-9BC1-4DE00E5DBA6B}" srcOrd="0" destOrd="0" presId="urn:microsoft.com/office/officeart/2005/8/layout/hierarchy4"/>
    <dgm:cxn modelId="{8358AF7E-8F78-49C8-9F57-C3D0E4DAC338}" type="presParOf" srcId="{473E6938-BF90-44E4-9480-173C50E83417}" destId="{B0AFF28A-B919-44CA-9588-FF5E7CCA0014}" srcOrd="1" destOrd="0" presId="urn:microsoft.com/office/officeart/2005/8/layout/hierarchy4"/>
    <dgm:cxn modelId="{59551017-00D6-4DAF-896C-7FF38746A948}" type="presParOf" srcId="{473E6938-BF90-44E4-9480-173C50E83417}" destId="{9DFD2DF1-296F-4C83-AEF5-B09C22DF982E}" srcOrd="2" destOrd="0" presId="urn:microsoft.com/office/officeart/2005/8/layout/hierarchy4"/>
    <dgm:cxn modelId="{85C5E376-E195-41B7-B0E0-5A4FE05DBD50}" type="presParOf" srcId="{9DFD2DF1-296F-4C83-AEF5-B09C22DF982E}" destId="{01111914-BA73-418E-91B1-AEB4F4DC1F3B}" srcOrd="0" destOrd="0" presId="urn:microsoft.com/office/officeart/2005/8/layout/hierarchy4"/>
    <dgm:cxn modelId="{E592617A-5DFC-4E5F-90A5-43FC0741EE20}" type="presParOf" srcId="{01111914-BA73-418E-91B1-AEB4F4DC1F3B}" destId="{ED9019F4-3F7B-4226-8E69-AB36517308F9}" srcOrd="0" destOrd="0" presId="urn:microsoft.com/office/officeart/2005/8/layout/hierarchy4"/>
    <dgm:cxn modelId="{B2399C02-3325-4154-80D8-6875C50854F1}" type="presParOf" srcId="{01111914-BA73-418E-91B1-AEB4F4DC1F3B}" destId="{7D98A768-CB9A-41AE-B823-B6D06C556990}" srcOrd="1" destOrd="0" presId="urn:microsoft.com/office/officeart/2005/8/layout/hierarchy4"/>
    <dgm:cxn modelId="{FAEE01A1-4BD4-4D77-A72D-3BB37E02574D}" type="presParOf" srcId="{07E07DB6-BA5D-4011-9C20-F13737016CDD}" destId="{ECCBA6C8-A8AE-4C22-AF9D-B1C0985667A8}" srcOrd="1" destOrd="0" presId="urn:microsoft.com/office/officeart/2005/8/layout/hierarchy4"/>
    <dgm:cxn modelId="{C89DAD53-91BA-4589-9A7B-981F0E33D873}" type="presParOf" srcId="{07E07DB6-BA5D-4011-9C20-F13737016CDD}" destId="{811D992C-6666-43BA-8790-40BE4B2C7AED}" srcOrd="2" destOrd="0" presId="urn:microsoft.com/office/officeart/2005/8/layout/hierarchy4"/>
    <dgm:cxn modelId="{5A0C5B1D-2454-4C98-907A-7CD8E7328B3F}" type="presParOf" srcId="{811D992C-6666-43BA-8790-40BE4B2C7AED}" destId="{D7444654-A54A-4330-A31E-AF03DE49D713}" srcOrd="0" destOrd="0" presId="urn:microsoft.com/office/officeart/2005/8/layout/hierarchy4"/>
    <dgm:cxn modelId="{7CD9BDDB-2666-4924-8A2A-C9FE62D65C69}" type="presParOf" srcId="{811D992C-6666-43BA-8790-40BE4B2C7AED}" destId="{2D1356D7-B9D7-47D1-8BDB-BF9DCD8783CC}" srcOrd="1" destOrd="0" presId="urn:microsoft.com/office/officeart/2005/8/layout/hierarchy4"/>
    <dgm:cxn modelId="{F09A5458-D782-4869-9823-91CB8385C52A}" type="presParOf" srcId="{811D992C-6666-43BA-8790-40BE4B2C7AED}" destId="{0BF4134B-0EDD-453E-921E-2BA40D5BDE05}" srcOrd="2" destOrd="0" presId="urn:microsoft.com/office/officeart/2005/8/layout/hierarchy4"/>
    <dgm:cxn modelId="{3E62F0E2-81B0-4AF0-BB05-BD1309A36B35}" type="presParOf" srcId="{0BF4134B-0EDD-453E-921E-2BA40D5BDE05}" destId="{2576EC5D-17E8-465F-A8FF-D4A06967101C}" srcOrd="0" destOrd="0" presId="urn:microsoft.com/office/officeart/2005/8/layout/hierarchy4"/>
    <dgm:cxn modelId="{7F908D61-3854-47E4-99C6-E7B95ACDBF4C}" type="presParOf" srcId="{2576EC5D-17E8-465F-A8FF-D4A06967101C}" destId="{DBAB6A07-11D3-46E9-A43E-B83EE5177CC9}" srcOrd="0" destOrd="0" presId="urn:microsoft.com/office/officeart/2005/8/layout/hierarchy4"/>
    <dgm:cxn modelId="{88558D07-D7BA-4FA5-9AE5-F1C1A0E1C3BD}" type="presParOf" srcId="{2576EC5D-17E8-465F-A8FF-D4A06967101C}" destId="{31DCA39C-431F-40A2-8E6A-5332F6B0CD2C}" srcOrd="1" destOrd="0" presId="urn:microsoft.com/office/officeart/2005/8/layout/hierarchy4"/>
    <dgm:cxn modelId="{28B97A18-6950-4D40-A78C-4672D178B5D8}" type="presParOf" srcId="{07E07DB6-BA5D-4011-9C20-F13737016CDD}" destId="{0B649959-DB7C-4F78-B0A7-EA988C3D1DFE}" srcOrd="3" destOrd="0" presId="urn:microsoft.com/office/officeart/2005/8/layout/hierarchy4"/>
    <dgm:cxn modelId="{180569C6-D469-4F12-A82A-97D37DE58F1C}" type="presParOf" srcId="{07E07DB6-BA5D-4011-9C20-F13737016CDD}" destId="{E9B297F4-F913-4197-80D9-65E5B17DD47C}" srcOrd="4" destOrd="0" presId="urn:microsoft.com/office/officeart/2005/8/layout/hierarchy4"/>
    <dgm:cxn modelId="{D8830485-C0CB-4D41-939D-62F9EFB216BB}" type="presParOf" srcId="{E9B297F4-F913-4197-80D9-65E5B17DD47C}" destId="{B335A39A-47DB-4AD8-8D39-1D4CC18E1342}" srcOrd="0" destOrd="0" presId="urn:microsoft.com/office/officeart/2005/8/layout/hierarchy4"/>
    <dgm:cxn modelId="{F8C00B26-95C6-437B-9CFF-25BC74D00CAD}" type="presParOf" srcId="{E9B297F4-F913-4197-80D9-65E5B17DD47C}" destId="{9391AC2F-9199-4555-9043-90E9732E7BD3}" srcOrd="1" destOrd="0" presId="urn:microsoft.com/office/officeart/2005/8/layout/hierarchy4"/>
    <dgm:cxn modelId="{B4505D3E-0AD0-4007-AE21-5EF302ED722F}" type="presParOf" srcId="{E9B297F4-F913-4197-80D9-65E5B17DD47C}" destId="{34B1139A-A3D7-4129-914D-19B68832E11A}" srcOrd="2" destOrd="0" presId="urn:microsoft.com/office/officeart/2005/8/layout/hierarchy4"/>
    <dgm:cxn modelId="{0B631F6D-D075-4A78-A6DF-F21361230708}" type="presParOf" srcId="{34B1139A-A3D7-4129-914D-19B68832E11A}" destId="{6527C70E-8255-40D7-813B-0EAF8F3ACFC4}" srcOrd="0" destOrd="0" presId="urn:microsoft.com/office/officeart/2005/8/layout/hierarchy4"/>
    <dgm:cxn modelId="{E09908AF-E925-4376-BCC7-518D52B20CC2}" type="presParOf" srcId="{6527C70E-8255-40D7-813B-0EAF8F3ACFC4}" destId="{C56C9FFA-5E82-4FA3-AB2F-BAAA49C4C037}" srcOrd="0" destOrd="0" presId="urn:microsoft.com/office/officeart/2005/8/layout/hierarchy4"/>
    <dgm:cxn modelId="{466D032A-1564-4DC8-9274-E5C92B04DD10}" type="presParOf" srcId="{6527C70E-8255-40D7-813B-0EAF8F3ACFC4}" destId="{D4CA0E47-3996-45A4-9458-A9F9E5AC17C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E4318F-3761-4D24-9AFB-38AE06BADA0C}" type="doc">
      <dgm:prSet loTypeId="urn:microsoft.com/office/officeart/2005/8/layout/hProcess6" loCatId="process" qsTypeId="urn:microsoft.com/office/officeart/2005/8/quickstyle/3d2" qsCatId="3D" csTypeId="urn:microsoft.com/office/officeart/2005/8/colors/colorful5" csCatId="colorful" phldr="1"/>
      <dgm:spPr/>
    </dgm:pt>
    <dgm:pt modelId="{7B3FF1A2-F1E6-4AAC-A4C6-49FDCA49B6EB}">
      <dgm:prSet phldrT="[Texto]" custT="1"/>
      <dgm:spPr/>
      <dgm:t>
        <a:bodyPr/>
        <a:lstStyle/>
        <a:p>
          <a:r>
            <a:rPr lang="es-EC" sz="1100" b="1" dirty="0" smtClean="0"/>
            <a:t>INVERSIÓN AÑO 2014</a:t>
          </a:r>
          <a:endParaRPr lang="es-EC" sz="1100" b="1" dirty="0"/>
        </a:p>
      </dgm:t>
    </dgm:pt>
    <dgm:pt modelId="{86DA8D54-E724-4E71-8844-F6212372ED14}" type="parTrans" cxnId="{99070BC6-0A88-490E-946E-893B109B6753}">
      <dgm:prSet/>
      <dgm:spPr/>
      <dgm:t>
        <a:bodyPr/>
        <a:lstStyle/>
        <a:p>
          <a:endParaRPr lang="es-EC"/>
        </a:p>
      </dgm:t>
    </dgm:pt>
    <dgm:pt modelId="{E2868A26-B730-43AC-9EB6-833D837D5952}" type="sibTrans" cxnId="{99070BC6-0A88-490E-946E-893B109B6753}">
      <dgm:prSet/>
      <dgm:spPr/>
      <dgm:t>
        <a:bodyPr/>
        <a:lstStyle/>
        <a:p>
          <a:endParaRPr lang="es-EC"/>
        </a:p>
      </dgm:t>
    </dgm:pt>
    <dgm:pt modelId="{3ED5F60C-97B5-49BD-992E-4DC1F055C661}">
      <dgm:prSet phldrT="[Texto]" custT="1"/>
      <dgm:spPr/>
      <dgm:t>
        <a:bodyPr/>
        <a:lstStyle/>
        <a:p>
          <a:r>
            <a:rPr lang="es-EC" sz="1100" b="1" dirty="0" smtClean="0"/>
            <a:t>INVERSIÓN AÑO 2015</a:t>
          </a:r>
          <a:endParaRPr lang="es-EC" sz="1100" b="1" dirty="0"/>
        </a:p>
      </dgm:t>
    </dgm:pt>
    <dgm:pt modelId="{419E8CD0-D75D-4554-A6E4-315CFFD3F3FC}" type="parTrans" cxnId="{A3103578-390F-4CAA-AB12-C971106A4686}">
      <dgm:prSet/>
      <dgm:spPr/>
      <dgm:t>
        <a:bodyPr/>
        <a:lstStyle/>
        <a:p>
          <a:endParaRPr lang="es-EC"/>
        </a:p>
      </dgm:t>
    </dgm:pt>
    <dgm:pt modelId="{10E7D551-9F41-44F1-9EF3-15A28D4C62DD}" type="sibTrans" cxnId="{A3103578-390F-4CAA-AB12-C971106A4686}">
      <dgm:prSet/>
      <dgm:spPr/>
      <dgm:t>
        <a:bodyPr/>
        <a:lstStyle/>
        <a:p>
          <a:endParaRPr lang="es-EC"/>
        </a:p>
      </dgm:t>
    </dgm:pt>
    <dgm:pt modelId="{77356DD5-A9DB-4A50-A99B-6AD743079D56}">
      <dgm:prSet phldrT="[Texto]" custT="1"/>
      <dgm:spPr/>
      <dgm:t>
        <a:bodyPr/>
        <a:lstStyle/>
        <a:p>
          <a:r>
            <a:rPr lang="es-EC" sz="1800" b="0" i="0" u="none" dirty="0" smtClean="0"/>
            <a:t>$820.000,00 </a:t>
          </a:r>
          <a:endParaRPr lang="es-EC" sz="1800" dirty="0"/>
        </a:p>
      </dgm:t>
    </dgm:pt>
    <dgm:pt modelId="{B5C1A02F-9D1C-410E-9B3E-01CDC5DE37C5}" type="parTrans" cxnId="{CBDB224B-4EBC-4D21-883C-C892C6ED5B7F}">
      <dgm:prSet/>
      <dgm:spPr/>
      <dgm:t>
        <a:bodyPr/>
        <a:lstStyle/>
        <a:p>
          <a:endParaRPr lang="es-EC"/>
        </a:p>
      </dgm:t>
    </dgm:pt>
    <dgm:pt modelId="{E78476F2-10E3-4BB8-B274-03265EE56F10}" type="sibTrans" cxnId="{CBDB224B-4EBC-4D21-883C-C892C6ED5B7F}">
      <dgm:prSet/>
      <dgm:spPr/>
      <dgm:t>
        <a:bodyPr/>
        <a:lstStyle/>
        <a:p>
          <a:endParaRPr lang="es-EC"/>
        </a:p>
      </dgm:t>
    </dgm:pt>
    <dgm:pt modelId="{C5EDE987-1772-42C1-9947-20169C8F1581}">
      <dgm:prSet phldrT="[Texto]" custT="1"/>
      <dgm:spPr/>
      <dgm:t>
        <a:bodyPr/>
        <a:lstStyle/>
        <a:p>
          <a:r>
            <a:rPr lang="es-ES" sz="1800" b="1" dirty="0" smtClean="0"/>
            <a:t>   $574.230,63</a:t>
          </a:r>
          <a:endParaRPr lang="es-EC" sz="1800" dirty="0"/>
        </a:p>
      </dgm:t>
    </dgm:pt>
    <dgm:pt modelId="{7BEAE690-68D6-4C2D-A77A-CD045BBDD232}" type="parTrans" cxnId="{2E67A46B-E480-4C11-BCEC-34B7C50D65AB}">
      <dgm:prSet/>
      <dgm:spPr/>
      <dgm:t>
        <a:bodyPr/>
        <a:lstStyle/>
        <a:p>
          <a:endParaRPr lang="es-EC"/>
        </a:p>
      </dgm:t>
    </dgm:pt>
    <dgm:pt modelId="{3A10C6AB-1557-409A-8BC6-F814946EB2AC}" type="sibTrans" cxnId="{2E67A46B-E480-4C11-BCEC-34B7C50D65AB}">
      <dgm:prSet/>
      <dgm:spPr/>
      <dgm:t>
        <a:bodyPr/>
        <a:lstStyle/>
        <a:p>
          <a:endParaRPr lang="es-EC"/>
        </a:p>
      </dgm:t>
    </dgm:pt>
    <dgm:pt modelId="{2D98BA91-3692-4E67-862D-AF3AEA7FD307}" type="pres">
      <dgm:prSet presAssocID="{4CE4318F-3761-4D24-9AFB-38AE06BADA0C}" presName="theList" presStyleCnt="0">
        <dgm:presLayoutVars>
          <dgm:dir/>
          <dgm:animLvl val="lvl"/>
          <dgm:resizeHandles val="exact"/>
        </dgm:presLayoutVars>
      </dgm:prSet>
      <dgm:spPr/>
    </dgm:pt>
    <dgm:pt modelId="{51B92B3C-1182-41AC-ADC0-008C0FAEE56D}" type="pres">
      <dgm:prSet presAssocID="{7B3FF1A2-F1E6-4AAC-A4C6-49FDCA49B6EB}" presName="compNode" presStyleCnt="0"/>
      <dgm:spPr/>
    </dgm:pt>
    <dgm:pt modelId="{AAB97879-203C-4126-84DF-D15893BDB8C1}" type="pres">
      <dgm:prSet presAssocID="{7B3FF1A2-F1E6-4AAC-A4C6-49FDCA49B6EB}" presName="noGeometry" presStyleCnt="0"/>
      <dgm:spPr/>
    </dgm:pt>
    <dgm:pt modelId="{4D6A0C18-3F82-4B90-B24A-8F168896DF43}" type="pres">
      <dgm:prSet presAssocID="{7B3FF1A2-F1E6-4AAC-A4C6-49FDCA49B6EB}" presName="childTextVisible" presStyleLbl="bgAccFollowNode1" presStyleIdx="0" presStyleCnt="2" custScaleX="134920" custLinFactNeighborX="6258" custLinFactNeighborY="307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91E81E4-5164-4C58-8002-F57476324252}" type="pres">
      <dgm:prSet presAssocID="{7B3FF1A2-F1E6-4AAC-A4C6-49FDCA49B6EB}" presName="childTextHidden" presStyleLbl="bgAccFollowNode1" presStyleIdx="0" presStyleCnt="2"/>
      <dgm:spPr/>
      <dgm:t>
        <a:bodyPr/>
        <a:lstStyle/>
        <a:p>
          <a:endParaRPr lang="es-EC"/>
        </a:p>
      </dgm:t>
    </dgm:pt>
    <dgm:pt modelId="{476E60CA-1A4E-4A2B-9A03-363DDD61F4BE}" type="pres">
      <dgm:prSet presAssocID="{7B3FF1A2-F1E6-4AAC-A4C6-49FDCA49B6EB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BD541D2-1AA9-4C19-80A1-053D07BE9FDE}" type="pres">
      <dgm:prSet presAssocID="{7B3FF1A2-F1E6-4AAC-A4C6-49FDCA49B6EB}" presName="aSpace" presStyleCnt="0"/>
      <dgm:spPr/>
    </dgm:pt>
    <dgm:pt modelId="{22720E92-F90C-4947-8336-FFCE3BDC18D1}" type="pres">
      <dgm:prSet presAssocID="{3ED5F60C-97B5-49BD-992E-4DC1F055C661}" presName="compNode" presStyleCnt="0"/>
      <dgm:spPr/>
    </dgm:pt>
    <dgm:pt modelId="{576E2FC8-C0A4-4EBA-BD3A-0F4AC14E8C7F}" type="pres">
      <dgm:prSet presAssocID="{3ED5F60C-97B5-49BD-992E-4DC1F055C661}" presName="noGeometry" presStyleCnt="0"/>
      <dgm:spPr/>
    </dgm:pt>
    <dgm:pt modelId="{721A51CD-3ACA-40E5-88DE-4D5545685FCD}" type="pres">
      <dgm:prSet presAssocID="{3ED5F60C-97B5-49BD-992E-4DC1F055C661}" presName="childTextVisible" presStyleLbl="bgAccFollowNode1" presStyleIdx="1" presStyleCnt="2" custScaleX="16733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BAC7575-9929-45D4-8925-CFD7404037CA}" type="pres">
      <dgm:prSet presAssocID="{3ED5F60C-97B5-49BD-992E-4DC1F055C661}" presName="childTextHidden" presStyleLbl="bgAccFollowNode1" presStyleIdx="1" presStyleCnt="2"/>
      <dgm:spPr/>
      <dgm:t>
        <a:bodyPr/>
        <a:lstStyle/>
        <a:p>
          <a:endParaRPr lang="es-EC"/>
        </a:p>
      </dgm:t>
    </dgm:pt>
    <dgm:pt modelId="{6EF3CFD4-F1D3-41CE-9677-D18212DF864B}" type="pres">
      <dgm:prSet presAssocID="{3ED5F60C-97B5-49BD-992E-4DC1F055C661}" presName="parentText" presStyleLbl="node1" presStyleIdx="1" presStyleCnt="2" custScaleX="94904" custScaleY="8741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4B1883C-376B-4148-ADBA-B2CE07AAE19A}" type="presOf" srcId="{77356DD5-A9DB-4A50-A99B-6AD743079D56}" destId="{E91E81E4-5164-4C58-8002-F57476324252}" srcOrd="1" destOrd="0" presId="urn:microsoft.com/office/officeart/2005/8/layout/hProcess6"/>
    <dgm:cxn modelId="{9DCFEFBA-96E3-43BE-B691-B067A9F535F9}" type="presOf" srcId="{C5EDE987-1772-42C1-9947-20169C8F1581}" destId="{2BAC7575-9929-45D4-8925-CFD7404037CA}" srcOrd="1" destOrd="0" presId="urn:microsoft.com/office/officeart/2005/8/layout/hProcess6"/>
    <dgm:cxn modelId="{99070BC6-0A88-490E-946E-893B109B6753}" srcId="{4CE4318F-3761-4D24-9AFB-38AE06BADA0C}" destId="{7B3FF1A2-F1E6-4AAC-A4C6-49FDCA49B6EB}" srcOrd="0" destOrd="0" parTransId="{86DA8D54-E724-4E71-8844-F6212372ED14}" sibTransId="{E2868A26-B730-43AC-9EB6-833D837D5952}"/>
    <dgm:cxn modelId="{1505C8DA-B02C-4083-92B7-0A63B0DB7489}" type="presOf" srcId="{7B3FF1A2-F1E6-4AAC-A4C6-49FDCA49B6EB}" destId="{476E60CA-1A4E-4A2B-9A03-363DDD61F4BE}" srcOrd="0" destOrd="0" presId="urn:microsoft.com/office/officeart/2005/8/layout/hProcess6"/>
    <dgm:cxn modelId="{A3103578-390F-4CAA-AB12-C971106A4686}" srcId="{4CE4318F-3761-4D24-9AFB-38AE06BADA0C}" destId="{3ED5F60C-97B5-49BD-992E-4DC1F055C661}" srcOrd="1" destOrd="0" parTransId="{419E8CD0-D75D-4554-A6E4-315CFFD3F3FC}" sibTransId="{10E7D551-9F41-44F1-9EF3-15A28D4C62DD}"/>
    <dgm:cxn modelId="{C2E245A6-DEF0-4E4C-B83E-2AF1085DE667}" type="presOf" srcId="{4CE4318F-3761-4D24-9AFB-38AE06BADA0C}" destId="{2D98BA91-3692-4E67-862D-AF3AEA7FD307}" srcOrd="0" destOrd="0" presId="urn:microsoft.com/office/officeart/2005/8/layout/hProcess6"/>
    <dgm:cxn modelId="{CA517432-1849-4C09-99FE-41026592A0F5}" type="presOf" srcId="{C5EDE987-1772-42C1-9947-20169C8F1581}" destId="{721A51CD-3ACA-40E5-88DE-4D5545685FCD}" srcOrd="0" destOrd="0" presId="urn:microsoft.com/office/officeart/2005/8/layout/hProcess6"/>
    <dgm:cxn modelId="{CBDB224B-4EBC-4D21-883C-C892C6ED5B7F}" srcId="{7B3FF1A2-F1E6-4AAC-A4C6-49FDCA49B6EB}" destId="{77356DD5-A9DB-4A50-A99B-6AD743079D56}" srcOrd="0" destOrd="0" parTransId="{B5C1A02F-9D1C-410E-9B3E-01CDC5DE37C5}" sibTransId="{E78476F2-10E3-4BB8-B274-03265EE56F10}"/>
    <dgm:cxn modelId="{73D53CE2-683E-4B75-BC35-DF7B30BBFCE5}" type="presOf" srcId="{77356DD5-A9DB-4A50-A99B-6AD743079D56}" destId="{4D6A0C18-3F82-4B90-B24A-8F168896DF43}" srcOrd="0" destOrd="0" presId="urn:microsoft.com/office/officeart/2005/8/layout/hProcess6"/>
    <dgm:cxn modelId="{2E67A46B-E480-4C11-BCEC-34B7C50D65AB}" srcId="{3ED5F60C-97B5-49BD-992E-4DC1F055C661}" destId="{C5EDE987-1772-42C1-9947-20169C8F1581}" srcOrd="0" destOrd="0" parTransId="{7BEAE690-68D6-4C2D-A77A-CD045BBDD232}" sibTransId="{3A10C6AB-1557-409A-8BC6-F814946EB2AC}"/>
    <dgm:cxn modelId="{BF35D1B8-DE2D-421A-A4C9-E846AB15BF6C}" type="presOf" srcId="{3ED5F60C-97B5-49BD-992E-4DC1F055C661}" destId="{6EF3CFD4-F1D3-41CE-9677-D18212DF864B}" srcOrd="0" destOrd="0" presId="urn:microsoft.com/office/officeart/2005/8/layout/hProcess6"/>
    <dgm:cxn modelId="{6D9CF5C1-32B4-49D0-901D-6AE6A0AE8FCA}" type="presParOf" srcId="{2D98BA91-3692-4E67-862D-AF3AEA7FD307}" destId="{51B92B3C-1182-41AC-ADC0-008C0FAEE56D}" srcOrd="0" destOrd="0" presId="urn:microsoft.com/office/officeart/2005/8/layout/hProcess6"/>
    <dgm:cxn modelId="{0FDAB850-1187-4E2C-860E-1B92CEB84AF6}" type="presParOf" srcId="{51B92B3C-1182-41AC-ADC0-008C0FAEE56D}" destId="{AAB97879-203C-4126-84DF-D15893BDB8C1}" srcOrd="0" destOrd="0" presId="urn:microsoft.com/office/officeart/2005/8/layout/hProcess6"/>
    <dgm:cxn modelId="{3F6AA9E9-9F0F-4703-A6DD-BE26B6945F9F}" type="presParOf" srcId="{51B92B3C-1182-41AC-ADC0-008C0FAEE56D}" destId="{4D6A0C18-3F82-4B90-B24A-8F168896DF43}" srcOrd="1" destOrd="0" presId="urn:microsoft.com/office/officeart/2005/8/layout/hProcess6"/>
    <dgm:cxn modelId="{3C4C0942-6132-4C2F-BF56-E576F6DBBBB1}" type="presParOf" srcId="{51B92B3C-1182-41AC-ADC0-008C0FAEE56D}" destId="{E91E81E4-5164-4C58-8002-F57476324252}" srcOrd="2" destOrd="0" presId="urn:microsoft.com/office/officeart/2005/8/layout/hProcess6"/>
    <dgm:cxn modelId="{02DB28A6-99B9-41F7-A487-0582473010FE}" type="presParOf" srcId="{51B92B3C-1182-41AC-ADC0-008C0FAEE56D}" destId="{476E60CA-1A4E-4A2B-9A03-363DDD61F4BE}" srcOrd="3" destOrd="0" presId="urn:microsoft.com/office/officeart/2005/8/layout/hProcess6"/>
    <dgm:cxn modelId="{E9FA786D-6A06-4C9D-8391-DEC58C379174}" type="presParOf" srcId="{2D98BA91-3692-4E67-862D-AF3AEA7FD307}" destId="{1BD541D2-1AA9-4C19-80A1-053D07BE9FDE}" srcOrd="1" destOrd="0" presId="urn:microsoft.com/office/officeart/2005/8/layout/hProcess6"/>
    <dgm:cxn modelId="{03921E31-6E19-42B5-861F-B7BAE7C16D71}" type="presParOf" srcId="{2D98BA91-3692-4E67-862D-AF3AEA7FD307}" destId="{22720E92-F90C-4947-8336-FFCE3BDC18D1}" srcOrd="2" destOrd="0" presId="urn:microsoft.com/office/officeart/2005/8/layout/hProcess6"/>
    <dgm:cxn modelId="{B4DCD52A-F2B7-456F-B02E-EB34FCEB9A46}" type="presParOf" srcId="{22720E92-F90C-4947-8336-FFCE3BDC18D1}" destId="{576E2FC8-C0A4-4EBA-BD3A-0F4AC14E8C7F}" srcOrd="0" destOrd="0" presId="urn:microsoft.com/office/officeart/2005/8/layout/hProcess6"/>
    <dgm:cxn modelId="{C8B2A535-5EF0-4B1A-95DB-D93859040075}" type="presParOf" srcId="{22720E92-F90C-4947-8336-FFCE3BDC18D1}" destId="{721A51CD-3ACA-40E5-88DE-4D5545685FCD}" srcOrd="1" destOrd="0" presId="urn:microsoft.com/office/officeart/2005/8/layout/hProcess6"/>
    <dgm:cxn modelId="{CF50413B-EEEF-4367-BF49-12F6F34522CC}" type="presParOf" srcId="{22720E92-F90C-4947-8336-FFCE3BDC18D1}" destId="{2BAC7575-9929-45D4-8925-CFD7404037CA}" srcOrd="2" destOrd="0" presId="urn:microsoft.com/office/officeart/2005/8/layout/hProcess6"/>
    <dgm:cxn modelId="{0F166C47-A920-43F7-9EE9-412A9F076729}" type="presParOf" srcId="{22720E92-F90C-4947-8336-FFCE3BDC18D1}" destId="{6EF3CFD4-F1D3-41CE-9677-D18212DF864B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89EEA4C-FA7D-4BF4-8CA6-3BF0AA51F75D}" type="doc">
      <dgm:prSet loTypeId="urn:microsoft.com/office/officeart/2005/8/layout/vList4#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CCC1CD39-1828-4C34-934B-5F7D0CB11DCB}">
      <dgm:prSet phldrT="[Texto]"/>
      <dgm:spPr/>
      <dgm:t>
        <a:bodyPr/>
        <a:lstStyle/>
        <a:p>
          <a:r>
            <a:rPr lang="es-EC" dirty="0" smtClean="0"/>
            <a:t>PRODUCTOS TURÍSTICOS</a:t>
          </a:r>
          <a:endParaRPr lang="es-EC" dirty="0"/>
        </a:p>
      </dgm:t>
    </dgm:pt>
    <dgm:pt modelId="{1D727601-7EFA-4833-8324-37AE6573E46D}" type="parTrans" cxnId="{A44BFCCE-D5D2-47DC-A293-DE3E3FE71AD6}">
      <dgm:prSet/>
      <dgm:spPr/>
      <dgm:t>
        <a:bodyPr/>
        <a:lstStyle/>
        <a:p>
          <a:endParaRPr lang="es-EC"/>
        </a:p>
      </dgm:t>
    </dgm:pt>
    <dgm:pt modelId="{EA5EF6C4-A24C-4977-9FB5-9CB7FC3F074D}" type="sibTrans" cxnId="{A44BFCCE-D5D2-47DC-A293-DE3E3FE71AD6}">
      <dgm:prSet/>
      <dgm:spPr/>
      <dgm:t>
        <a:bodyPr/>
        <a:lstStyle/>
        <a:p>
          <a:endParaRPr lang="es-EC"/>
        </a:p>
      </dgm:t>
    </dgm:pt>
    <dgm:pt modelId="{F8BFE425-B391-4307-A2C7-CE98069B8F49}">
      <dgm:prSet phldrT="[Texto]"/>
      <dgm:spPr/>
      <dgm:t>
        <a:bodyPr/>
        <a:lstStyle/>
        <a:p>
          <a:r>
            <a:rPr lang="es-EC" dirty="0" smtClean="0"/>
            <a:t>CONECTIVIDAD</a:t>
          </a:r>
          <a:endParaRPr lang="es-EC" dirty="0"/>
        </a:p>
      </dgm:t>
    </dgm:pt>
    <dgm:pt modelId="{CAFBC151-1A25-4DC5-8F0E-93D64F7FC419}" type="parTrans" cxnId="{E3F5E3DC-066E-4442-A988-5368D67AC2F2}">
      <dgm:prSet/>
      <dgm:spPr/>
      <dgm:t>
        <a:bodyPr/>
        <a:lstStyle/>
        <a:p>
          <a:endParaRPr lang="es-EC"/>
        </a:p>
      </dgm:t>
    </dgm:pt>
    <dgm:pt modelId="{C078E880-B828-4F84-9DCD-66C8085A3C9F}" type="sibTrans" cxnId="{E3F5E3DC-066E-4442-A988-5368D67AC2F2}">
      <dgm:prSet/>
      <dgm:spPr/>
      <dgm:t>
        <a:bodyPr/>
        <a:lstStyle/>
        <a:p>
          <a:endParaRPr lang="es-EC"/>
        </a:p>
      </dgm:t>
    </dgm:pt>
    <dgm:pt modelId="{9DF6DABD-8710-49DC-880C-00C5182BE528}">
      <dgm:prSet phldrT="[Texto]"/>
      <dgm:spPr/>
      <dgm:t>
        <a:bodyPr/>
        <a:lstStyle/>
        <a:p>
          <a:r>
            <a:rPr lang="es-EC" dirty="0" smtClean="0"/>
            <a:t>PROMOCIÓN Y DIFUSIÓN</a:t>
          </a:r>
          <a:endParaRPr lang="es-EC" dirty="0"/>
        </a:p>
      </dgm:t>
    </dgm:pt>
    <dgm:pt modelId="{46B5B113-0DA4-4981-ABAE-0429D1689F40}" type="parTrans" cxnId="{5031809E-F010-4412-92F1-1BE28855E8E8}">
      <dgm:prSet/>
      <dgm:spPr/>
      <dgm:t>
        <a:bodyPr/>
        <a:lstStyle/>
        <a:p>
          <a:endParaRPr lang="es-EC"/>
        </a:p>
      </dgm:t>
    </dgm:pt>
    <dgm:pt modelId="{A03AC411-2CF5-4467-B5F9-710BE09688EB}" type="sibTrans" cxnId="{5031809E-F010-4412-92F1-1BE28855E8E8}">
      <dgm:prSet/>
      <dgm:spPr/>
      <dgm:t>
        <a:bodyPr/>
        <a:lstStyle/>
        <a:p>
          <a:endParaRPr lang="es-EC"/>
        </a:p>
      </dgm:t>
    </dgm:pt>
    <dgm:pt modelId="{762CA5EE-7941-4A46-AF3D-545C388A4D00}">
      <dgm:prSet phldrT="[Texto]"/>
      <dgm:spPr/>
      <dgm:t>
        <a:bodyPr/>
        <a:lstStyle/>
        <a:p>
          <a:r>
            <a:rPr lang="es-EC" dirty="0" smtClean="0"/>
            <a:t>CALIDAD</a:t>
          </a:r>
          <a:endParaRPr lang="es-EC" dirty="0"/>
        </a:p>
      </dgm:t>
    </dgm:pt>
    <dgm:pt modelId="{D1A6A08C-FE27-4B6B-B139-D4786ABE85F9}" type="parTrans" cxnId="{9C595DFD-4238-4EAF-A2BC-A969F7FC9F51}">
      <dgm:prSet/>
      <dgm:spPr/>
      <dgm:t>
        <a:bodyPr/>
        <a:lstStyle/>
        <a:p>
          <a:endParaRPr lang="es-EC"/>
        </a:p>
      </dgm:t>
    </dgm:pt>
    <dgm:pt modelId="{1DFA2170-B236-41B0-A88E-35C1F99CD165}" type="sibTrans" cxnId="{9C595DFD-4238-4EAF-A2BC-A969F7FC9F51}">
      <dgm:prSet/>
      <dgm:spPr/>
      <dgm:t>
        <a:bodyPr/>
        <a:lstStyle/>
        <a:p>
          <a:endParaRPr lang="es-EC"/>
        </a:p>
      </dgm:t>
    </dgm:pt>
    <dgm:pt modelId="{8091EDFD-653F-4668-B74C-B1AA3E12D491}" type="pres">
      <dgm:prSet presAssocID="{789EEA4C-FA7D-4BF4-8CA6-3BF0AA51F75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D9719CFB-70C0-4756-AA74-4D0C0360EC57}" type="pres">
      <dgm:prSet presAssocID="{CCC1CD39-1828-4C34-934B-5F7D0CB11DCB}" presName="comp" presStyleCnt="0"/>
      <dgm:spPr/>
    </dgm:pt>
    <dgm:pt modelId="{62FE0747-ED3C-42C3-A0D7-65C4A8E9B1EF}" type="pres">
      <dgm:prSet presAssocID="{CCC1CD39-1828-4C34-934B-5F7D0CB11DCB}" presName="box" presStyleLbl="node1" presStyleIdx="0" presStyleCnt="4" custLinFactNeighborX="-793" custLinFactNeighborY="1242"/>
      <dgm:spPr/>
      <dgm:t>
        <a:bodyPr/>
        <a:lstStyle/>
        <a:p>
          <a:endParaRPr lang="es-EC"/>
        </a:p>
      </dgm:t>
    </dgm:pt>
    <dgm:pt modelId="{7C9B19E2-40EE-4DE7-921C-5DBB3781E5A6}" type="pres">
      <dgm:prSet presAssocID="{CCC1CD39-1828-4C34-934B-5F7D0CB11DCB}" presName="img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DEF4F46-A4EB-472F-9F53-FEA82ADEB8DE}" type="pres">
      <dgm:prSet presAssocID="{CCC1CD39-1828-4C34-934B-5F7D0CB11DCB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FDE57D1-136E-4754-89AD-1A69EBC5DBAE}" type="pres">
      <dgm:prSet presAssocID="{EA5EF6C4-A24C-4977-9FB5-9CB7FC3F074D}" presName="spacer" presStyleCnt="0"/>
      <dgm:spPr/>
    </dgm:pt>
    <dgm:pt modelId="{D39D6DA5-D6D4-48A1-8609-B10DE8BE1F60}" type="pres">
      <dgm:prSet presAssocID="{F8BFE425-B391-4307-A2C7-CE98069B8F49}" presName="comp" presStyleCnt="0"/>
      <dgm:spPr/>
    </dgm:pt>
    <dgm:pt modelId="{6293C695-816C-45EF-813B-146313FF96AF}" type="pres">
      <dgm:prSet presAssocID="{F8BFE425-B391-4307-A2C7-CE98069B8F49}" presName="box" presStyleLbl="node1" presStyleIdx="1" presStyleCnt="4"/>
      <dgm:spPr/>
      <dgm:t>
        <a:bodyPr/>
        <a:lstStyle/>
        <a:p>
          <a:endParaRPr lang="es-EC"/>
        </a:p>
      </dgm:t>
    </dgm:pt>
    <dgm:pt modelId="{67406F63-C965-47D0-8576-94F9C7803EEF}" type="pres">
      <dgm:prSet presAssocID="{F8BFE425-B391-4307-A2C7-CE98069B8F49}" presName="img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8A1A2E8-077D-4F93-AE19-2EC5C2008349}" type="pres">
      <dgm:prSet presAssocID="{F8BFE425-B391-4307-A2C7-CE98069B8F49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7855E06-0F24-44F5-A697-6A17D611214C}" type="pres">
      <dgm:prSet presAssocID="{C078E880-B828-4F84-9DCD-66C8085A3C9F}" presName="spacer" presStyleCnt="0"/>
      <dgm:spPr/>
    </dgm:pt>
    <dgm:pt modelId="{255C4864-35A0-4762-8752-0D00D36AF41F}" type="pres">
      <dgm:prSet presAssocID="{9DF6DABD-8710-49DC-880C-00C5182BE528}" presName="comp" presStyleCnt="0"/>
      <dgm:spPr/>
    </dgm:pt>
    <dgm:pt modelId="{611441DC-4E25-4735-BC97-37A46EFCB3BE}" type="pres">
      <dgm:prSet presAssocID="{9DF6DABD-8710-49DC-880C-00C5182BE528}" presName="box" presStyleLbl="node1" presStyleIdx="2" presStyleCnt="4"/>
      <dgm:spPr/>
      <dgm:t>
        <a:bodyPr/>
        <a:lstStyle/>
        <a:p>
          <a:endParaRPr lang="es-EC"/>
        </a:p>
      </dgm:t>
    </dgm:pt>
    <dgm:pt modelId="{FF2D7114-E199-4D96-940C-B3D9780E92B5}" type="pres">
      <dgm:prSet presAssocID="{9DF6DABD-8710-49DC-880C-00C5182BE528}" presName="img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214B09D-C68D-4785-935F-C01AF8C3C45E}" type="pres">
      <dgm:prSet presAssocID="{9DF6DABD-8710-49DC-880C-00C5182BE528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5CCF92C-74AD-40A0-A80A-527D600D1F11}" type="pres">
      <dgm:prSet presAssocID="{A03AC411-2CF5-4467-B5F9-710BE09688EB}" presName="spacer" presStyleCnt="0"/>
      <dgm:spPr/>
    </dgm:pt>
    <dgm:pt modelId="{24855CC0-38DB-4A88-A2D4-0AD9104D19FD}" type="pres">
      <dgm:prSet presAssocID="{762CA5EE-7941-4A46-AF3D-545C388A4D00}" presName="comp" presStyleCnt="0"/>
      <dgm:spPr/>
    </dgm:pt>
    <dgm:pt modelId="{6DBF227A-8391-4B2F-BA3E-8B7CCB2D4A5A}" type="pres">
      <dgm:prSet presAssocID="{762CA5EE-7941-4A46-AF3D-545C388A4D00}" presName="box" presStyleLbl="node1" presStyleIdx="3" presStyleCnt="4"/>
      <dgm:spPr/>
      <dgm:t>
        <a:bodyPr/>
        <a:lstStyle/>
        <a:p>
          <a:endParaRPr lang="es-EC"/>
        </a:p>
      </dgm:t>
    </dgm:pt>
    <dgm:pt modelId="{A2143D94-09E3-441D-9C98-3160E28AAD7B}" type="pres">
      <dgm:prSet presAssocID="{762CA5EE-7941-4A46-AF3D-545C388A4D00}" presName="img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B903AB40-FA6E-47BE-8C2A-9BCEA35D2434}" type="pres">
      <dgm:prSet presAssocID="{762CA5EE-7941-4A46-AF3D-545C388A4D00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3F5E3DC-066E-4442-A988-5368D67AC2F2}" srcId="{789EEA4C-FA7D-4BF4-8CA6-3BF0AA51F75D}" destId="{F8BFE425-B391-4307-A2C7-CE98069B8F49}" srcOrd="1" destOrd="0" parTransId="{CAFBC151-1A25-4DC5-8F0E-93D64F7FC419}" sibTransId="{C078E880-B828-4F84-9DCD-66C8085A3C9F}"/>
    <dgm:cxn modelId="{5031809E-F010-4412-92F1-1BE28855E8E8}" srcId="{789EEA4C-FA7D-4BF4-8CA6-3BF0AA51F75D}" destId="{9DF6DABD-8710-49DC-880C-00C5182BE528}" srcOrd="2" destOrd="0" parTransId="{46B5B113-0DA4-4981-ABAE-0429D1689F40}" sibTransId="{A03AC411-2CF5-4467-B5F9-710BE09688EB}"/>
    <dgm:cxn modelId="{A44BFCCE-D5D2-47DC-A293-DE3E3FE71AD6}" srcId="{789EEA4C-FA7D-4BF4-8CA6-3BF0AA51F75D}" destId="{CCC1CD39-1828-4C34-934B-5F7D0CB11DCB}" srcOrd="0" destOrd="0" parTransId="{1D727601-7EFA-4833-8324-37AE6573E46D}" sibTransId="{EA5EF6C4-A24C-4977-9FB5-9CB7FC3F074D}"/>
    <dgm:cxn modelId="{824E7905-70A1-4967-A1E5-4CB29682D88D}" type="presOf" srcId="{789EEA4C-FA7D-4BF4-8CA6-3BF0AA51F75D}" destId="{8091EDFD-653F-4668-B74C-B1AA3E12D491}" srcOrd="0" destOrd="0" presId="urn:microsoft.com/office/officeart/2005/8/layout/vList4#1"/>
    <dgm:cxn modelId="{337C3480-EFE3-4C5E-B932-381B31BE9DB5}" type="presOf" srcId="{9DF6DABD-8710-49DC-880C-00C5182BE528}" destId="{E214B09D-C68D-4785-935F-C01AF8C3C45E}" srcOrd="1" destOrd="0" presId="urn:microsoft.com/office/officeart/2005/8/layout/vList4#1"/>
    <dgm:cxn modelId="{10D0B297-A1AD-4DD8-B1EF-6ED732958DDB}" type="presOf" srcId="{CCC1CD39-1828-4C34-934B-5F7D0CB11DCB}" destId="{3DEF4F46-A4EB-472F-9F53-FEA82ADEB8DE}" srcOrd="1" destOrd="0" presId="urn:microsoft.com/office/officeart/2005/8/layout/vList4#1"/>
    <dgm:cxn modelId="{7E24A2E3-6CCE-43C5-BEBA-CF71F72DF882}" type="presOf" srcId="{F8BFE425-B391-4307-A2C7-CE98069B8F49}" destId="{6293C695-816C-45EF-813B-146313FF96AF}" srcOrd="0" destOrd="0" presId="urn:microsoft.com/office/officeart/2005/8/layout/vList4#1"/>
    <dgm:cxn modelId="{1756F3E1-BF46-45E5-956F-A526ECC95008}" type="presOf" srcId="{762CA5EE-7941-4A46-AF3D-545C388A4D00}" destId="{B903AB40-FA6E-47BE-8C2A-9BCEA35D2434}" srcOrd="1" destOrd="0" presId="urn:microsoft.com/office/officeart/2005/8/layout/vList4#1"/>
    <dgm:cxn modelId="{9C595DFD-4238-4EAF-A2BC-A969F7FC9F51}" srcId="{789EEA4C-FA7D-4BF4-8CA6-3BF0AA51F75D}" destId="{762CA5EE-7941-4A46-AF3D-545C388A4D00}" srcOrd="3" destOrd="0" parTransId="{D1A6A08C-FE27-4B6B-B139-D4786ABE85F9}" sibTransId="{1DFA2170-B236-41B0-A88E-35C1F99CD165}"/>
    <dgm:cxn modelId="{23953701-B400-4AC7-956D-63F323C3665C}" type="presOf" srcId="{F8BFE425-B391-4307-A2C7-CE98069B8F49}" destId="{88A1A2E8-077D-4F93-AE19-2EC5C2008349}" srcOrd="1" destOrd="0" presId="urn:microsoft.com/office/officeart/2005/8/layout/vList4#1"/>
    <dgm:cxn modelId="{4AF710EA-4D96-43DC-8EF3-484E4048283C}" type="presOf" srcId="{762CA5EE-7941-4A46-AF3D-545C388A4D00}" destId="{6DBF227A-8391-4B2F-BA3E-8B7CCB2D4A5A}" srcOrd="0" destOrd="0" presId="urn:microsoft.com/office/officeart/2005/8/layout/vList4#1"/>
    <dgm:cxn modelId="{6E6FC284-B12B-4DE3-ACC0-BB9F54CA2FA0}" type="presOf" srcId="{CCC1CD39-1828-4C34-934B-5F7D0CB11DCB}" destId="{62FE0747-ED3C-42C3-A0D7-65C4A8E9B1EF}" srcOrd="0" destOrd="0" presId="urn:microsoft.com/office/officeart/2005/8/layout/vList4#1"/>
    <dgm:cxn modelId="{5EDD919C-C1ED-40B1-94AE-3164C97BD882}" type="presOf" srcId="{9DF6DABD-8710-49DC-880C-00C5182BE528}" destId="{611441DC-4E25-4735-BC97-37A46EFCB3BE}" srcOrd="0" destOrd="0" presId="urn:microsoft.com/office/officeart/2005/8/layout/vList4#1"/>
    <dgm:cxn modelId="{8C1CD060-9A7D-4693-9F3C-504C7819479F}" type="presParOf" srcId="{8091EDFD-653F-4668-B74C-B1AA3E12D491}" destId="{D9719CFB-70C0-4756-AA74-4D0C0360EC57}" srcOrd="0" destOrd="0" presId="urn:microsoft.com/office/officeart/2005/8/layout/vList4#1"/>
    <dgm:cxn modelId="{522F9A1D-B115-4FBD-B52E-3A526170C272}" type="presParOf" srcId="{D9719CFB-70C0-4756-AA74-4D0C0360EC57}" destId="{62FE0747-ED3C-42C3-A0D7-65C4A8E9B1EF}" srcOrd="0" destOrd="0" presId="urn:microsoft.com/office/officeart/2005/8/layout/vList4#1"/>
    <dgm:cxn modelId="{B72BCB15-AD0C-4941-AC24-50C0369227B2}" type="presParOf" srcId="{D9719CFB-70C0-4756-AA74-4D0C0360EC57}" destId="{7C9B19E2-40EE-4DE7-921C-5DBB3781E5A6}" srcOrd="1" destOrd="0" presId="urn:microsoft.com/office/officeart/2005/8/layout/vList4#1"/>
    <dgm:cxn modelId="{34BBA776-0849-4910-A9B7-49E5AB7AEAD0}" type="presParOf" srcId="{D9719CFB-70C0-4756-AA74-4D0C0360EC57}" destId="{3DEF4F46-A4EB-472F-9F53-FEA82ADEB8DE}" srcOrd="2" destOrd="0" presId="urn:microsoft.com/office/officeart/2005/8/layout/vList4#1"/>
    <dgm:cxn modelId="{12556014-2F10-44E0-BF8A-04C39C8D32A0}" type="presParOf" srcId="{8091EDFD-653F-4668-B74C-B1AA3E12D491}" destId="{DFDE57D1-136E-4754-89AD-1A69EBC5DBAE}" srcOrd="1" destOrd="0" presId="urn:microsoft.com/office/officeart/2005/8/layout/vList4#1"/>
    <dgm:cxn modelId="{D8B4EDB8-3939-4A28-A656-A776AA775197}" type="presParOf" srcId="{8091EDFD-653F-4668-B74C-B1AA3E12D491}" destId="{D39D6DA5-D6D4-48A1-8609-B10DE8BE1F60}" srcOrd="2" destOrd="0" presId="urn:microsoft.com/office/officeart/2005/8/layout/vList4#1"/>
    <dgm:cxn modelId="{33DE5EC1-04C8-4BDA-8D9B-D630E5907DD3}" type="presParOf" srcId="{D39D6DA5-D6D4-48A1-8609-B10DE8BE1F60}" destId="{6293C695-816C-45EF-813B-146313FF96AF}" srcOrd="0" destOrd="0" presId="urn:microsoft.com/office/officeart/2005/8/layout/vList4#1"/>
    <dgm:cxn modelId="{7B109874-BB96-4F6C-A9AC-8DEBC945849C}" type="presParOf" srcId="{D39D6DA5-D6D4-48A1-8609-B10DE8BE1F60}" destId="{67406F63-C965-47D0-8576-94F9C7803EEF}" srcOrd="1" destOrd="0" presId="urn:microsoft.com/office/officeart/2005/8/layout/vList4#1"/>
    <dgm:cxn modelId="{225C5D46-8628-49CC-8B67-34A2C4473295}" type="presParOf" srcId="{D39D6DA5-D6D4-48A1-8609-B10DE8BE1F60}" destId="{88A1A2E8-077D-4F93-AE19-2EC5C2008349}" srcOrd="2" destOrd="0" presId="urn:microsoft.com/office/officeart/2005/8/layout/vList4#1"/>
    <dgm:cxn modelId="{38C33573-C772-417A-A870-63A39179F493}" type="presParOf" srcId="{8091EDFD-653F-4668-B74C-B1AA3E12D491}" destId="{97855E06-0F24-44F5-A697-6A17D611214C}" srcOrd="3" destOrd="0" presId="urn:microsoft.com/office/officeart/2005/8/layout/vList4#1"/>
    <dgm:cxn modelId="{949936E2-066C-4F64-8D8A-0DB843117A8D}" type="presParOf" srcId="{8091EDFD-653F-4668-B74C-B1AA3E12D491}" destId="{255C4864-35A0-4762-8752-0D00D36AF41F}" srcOrd="4" destOrd="0" presId="urn:microsoft.com/office/officeart/2005/8/layout/vList4#1"/>
    <dgm:cxn modelId="{45A22B98-8C61-44AB-9823-4746320A6A94}" type="presParOf" srcId="{255C4864-35A0-4762-8752-0D00D36AF41F}" destId="{611441DC-4E25-4735-BC97-37A46EFCB3BE}" srcOrd="0" destOrd="0" presId="urn:microsoft.com/office/officeart/2005/8/layout/vList4#1"/>
    <dgm:cxn modelId="{0211E282-58E4-44B7-9D5C-413C614CC7FF}" type="presParOf" srcId="{255C4864-35A0-4762-8752-0D00D36AF41F}" destId="{FF2D7114-E199-4D96-940C-B3D9780E92B5}" srcOrd="1" destOrd="0" presId="urn:microsoft.com/office/officeart/2005/8/layout/vList4#1"/>
    <dgm:cxn modelId="{E3BD7D4E-54DC-4A44-B48D-D86286A882A7}" type="presParOf" srcId="{255C4864-35A0-4762-8752-0D00D36AF41F}" destId="{E214B09D-C68D-4785-935F-C01AF8C3C45E}" srcOrd="2" destOrd="0" presId="urn:microsoft.com/office/officeart/2005/8/layout/vList4#1"/>
    <dgm:cxn modelId="{F3C9EA1A-872C-45A7-87A5-886EDDF0B51C}" type="presParOf" srcId="{8091EDFD-653F-4668-B74C-B1AA3E12D491}" destId="{D5CCF92C-74AD-40A0-A80A-527D600D1F11}" srcOrd="5" destOrd="0" presId="urn:microsoft.com/office/officeart/2005/8/layout/vList4#1"/>
    <dgm:cxn modelId="{2BFAEBAC-59CF-483A-A2ED-A73B41C3D948}" type="presParOf" srcId="{8091EDFD-653F-4668-B74C-B1AA3E12D491}" destId="{24855CC0-38DB-4A88-A2D4-0AD9104D19FD}" srcOrd="6" destOrd="0" presId="urn:microsoft.com/office/officeart/2005/8/layout/vList4#1"/>
    <dgm:cxn modelId="{2F975DAC-B030-46D6-A163-FE6B47F4DBF2}" type="presParOf" srcId="{24855CC0-38DB-4A88-A2D4-0AD9104D19FD}" destId="{6DBF227A-8391-4B2F-BA3E-8B7CCB2D4A5A}" srcOrd="0" destOrd="0" presId="urn:microsoft.com/office/officeart/2005/8/layout/vList4#1"/>
    <dgm:cxn modelId="{E06266FB-00B8-4FA4-8D99-85A4E6BB8FD6}" type="presParOf" srcId="{24855CC0-38DB-4A88-A2D4-0AD9104D19FD}" destId="{A2143D94-09E3-441D-9C98-3160E28AAD7B}" srcOrd="1" destOrd="0" presId="urn:microsoft.com/office/officeart/2005/8/layout/vList4#1"/>
    <dgm:cxn modelId="{43802AB4-D0AC-461A-920B-EE4765C2C4A3}" type="presParOf" srcId="{24855CC0-38DB-4A88-A2D4-0AD9104D19FD}" destId="{B903AB40-FA6E-47BE-8C2A-9BCEA35D2434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2F508D5-9A36-47FF-BD0A-75B5C8B2E3FA}" type="doc">
      <dgm:prSet loTypeId="urn:microsoft.com/office/officeart/2005/8/layout/v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BBA6E1B6-948E-4E45-AA11-78F8D27EBA5A}">
      <dgm:prSet phldrT="[Texto]"/>
      <dgm:spPr/>
      <dgm:t>
        <a:bodyPr/>
        <a:lstStyle/>
        <a:p>
          <a:r>
            <a:rPr lang="es-EC" dirty="0" smtClean="0"/>
            <a:t>Yo soy Patrimonio</a:t>
          </a:r>
          <a:endParaRPr lang="es-EC" dirty="0"/>
        </a:p>
      </dgm:t>
    </dgm:pt>
    <dgm:pt modelId="{172BECF5-064E-4695-9D85-5C4C09990048}" type="parTrans" cxnId="{3A88FF57-1133-431D-93E1-12DE2D6A1437}">
      <dgm:prSet/>
      <dgm:spPr/>
      <dgm:t>
        <a:bodyPr/>
        <a:lstStyle/>
        <a:p>
          <a:endParaRPr lang="es-EC"/>
        </a:p>
      </dgm:t>
    </dgm:pt>
    <dgm:pt modelId="{28B99338-A716-4939-B4DB-FDEF2557A3C2}" type="sibTrans" cxnId="{3A88FF57-1133-431D-93E1-12DE2D6A1437}">
      <dgm:prSet/>
      <dgm:spPr/>
      <dgm:t>
        <a:bodyPr/>
        <a:lstStyle/>
        <a:p>
          <a:endParaRPr lang="es-EC"/>
        </a:p>
      </dgm:t>
    </dgm:pt>
    <dgm:pt modelId="{245D3B9C-1BB0-420B-B8C9-3F3B8EE1F26A}">
      <dgm:prSet phldrT="[Texto]"/>
      <dgm:spPr/>
      <dgm:t>
        <a:bodyPr/>
        <a:lstStyle/>
        <a:p>
          <a:r>
            <a:rPr lang="es-ES_tradnl" b="1" dirty="0" smtClean="0"/>
            <a:t>10 escuelas entre públicas y privadas</a:t>
          </a:r>
          <a:endParaRPr lang="es-EC" dirty="0"/>
        </a:p>
      </dgm:t>
    </dgm:pt>
    <dgm:pt modelId="{5B72B403-4DB2-4E07-BCE2-C2DA8380871D}" type="parTrans" cxnId="{27F303A0-55F8-431E-A311-D60493EF746A}">
      <dgm:prSet/>
      <dgm:spPr/>
      <dgm:t>
        <a:bodyPr/>
        <a:lstStyle/>
        <a:p>
          <a:endParaRPr lang="es-EC"/>
        </a:p>
      </dgm:t>
    </dgm:pt>
    <dgm:pt modelId="{61EA237B-00ED-4EE9-829C-A29A1BC81ABA}" type="sibTrans" cxnId="{27F303A0-55F8-431E-A311-D60493EF746A}">
      <dgm:prSet/>
      <dgm:spPr/>
      <dgm:t>
        <a:bodyPr/>
        <a:lstStyle/>
        <a:p>
          <a:endParaRPr lang="es-EC"/>
        </a:p>
      </dgm:t>
    </dgm:pt>
    <dgm:pt modelId="{8543ED88-1F64-401B-8E2B-BBC8160F8639}">
      <dgm:prSet phldrT="[Texto]"/>
      <dgm:spPr/>
      <dgm:t>
        <a:bodyPr/>
        <a:lstStyle/>
        <a:p>
          <a:r>
            <a:rPr lang="es-EC" dirty="0" smtClean="0"/>
            <a:t>Encuentro ciudades patrimoniales</a:t>
          </a:r>
          <a:endParaRPr lang="es-EC" dirty="0"/>
        </a:p>
      </dgm:t>
    </dgm:pt>
    <dgm:pt modelId="{1EF504D5-E386-43F9-B402-B46AF10BEB70}" type="parTrans" cxnId="{5506D340-2B0B-4D0B-BEEF-AD05F1E69D60}">
      <dgm:prSet/>
      <dgm:spPr/>
      <dgm:t>
        <a:bodyPr/>
        <a:lstStyle/>
        <a:p>
          <a:endParaRPr lang="es-EC"/>
        </a:p>
      </dgm:t>
    </dgm:pt>
    <dgm:pt modelId="{E8ECE72B-C3E2-4D7E-8B33-930DFCE97782}" type="sibTrans" cxnId="{5506D340-2B0B-4D0B-BEEF-AD05F1E69D60}">
      <dgm:prSet/>
      <dgm:spPr/>
      <dgm:t>
        <a:bodyPr/>
        <a:lstStyle/>
        <a:p>
          <a:endParaRPr lang="es-EC"/>
        </a:p>
      </dgm:t>
    </dgm:pt>
    <dgm:pt modelId="{F737EC63-94D1-4D06-987E-375C0C14A37B}">
      <dgm:prSet phldrT="[Texto]"/>
      <dgm:spPr/>
      <dgm:t>
        <a:bodyPr/>
        <a:lstStyle/>
        <a:p>
          <a:r>
            <a:rPr lang="es-ES_tradnl" b="1" dirty="0" smtClean="0"/>
            <a:t>15 ciudades patrimoniales delineando estrategias nacionales en Riobamba para gestión de Patrimonio</a:t>
          </a:r>
          <a:endParaRPr lang="es-EC" dirty="0"/>
        </a:p>
      </dgm:t>
    </dgm:pt>
    <dgm:pt modelId="{BEF4D92A-D297-4A99-A627-308CF5D7098F}" type="parTrans" cxnId="{11AB0189-A55E-450C-83F6-E4EAB8FAE5DC}">
      <dgm:prSet/>
      <dgm:spPr/>
      <dgm:t>
        <a:bodyPr/>
        <a:lstStyle/>
        <a:p>
          <a:endParaRPr lang="es-EC"/>
        </a:p>
      </dgm:t>
    </dgm:pt>
    <dgm:pt modelId="{E965DC9C-4A11-4648-8931-E643E179A9B8}" type="sibTrans" cxnId="{11AB0189-A55E-450C-83F6-E4EAB8FAE5DC}">
      <dgm:prSet/>
      <dgm:spPr/>
      <dgm:t>
        <a:bodyPr/>
        <a:lstStyle/>
        <a:p>
          <a:endParaRPr lang="es-EC"/>
        </a:p>
      </dgm:t>
    </dgm:pt>
    <dgm:pt modelId="{747531E8-11DB-40F6-813E-56BD0997DAC0}">
      <dgm:prSet phldrT="[Texto]"/>
      <dgm:spPr/>
      <dgm:t>
        <a:bodyPr/>
        <a:lstStyle/>
        <a:p>
          <a:r>
            <a:rPr lang="es-EC" dirty="0" smtClean="0"/>
            <a:t>Control patrimonial</a:t>
          </a:r>
          <a:endParaRPr lang="es-EC" dirty="0"/>
        </a:p>
      </dgm:t>
    </dgm:pt>
    <dgm:pt modelId="{54DECD16-BB48-4F84-BBD3-DA635FA47E79}" type="parTrans" cxnId="{45A18CB8-5617-432B-A765-E91ED4E9C7CF}">
      <dgm:prSet/>
      <dgm:spPr/>
      <dgm:t>
        <a:bodyPr/>
        <a:lstStyle/>
        <a:p>
          <a:endParaRPr lang="es-EC"/>
        </a:p>
      </dgm:t>
    </dgm:pt>
    <dgm:pt modelId="{7849E431-7DE2-4A12-A25A-AE7494F2E5BE}" type="sibTrans" cxnId="{45A18CB8-5617-432B-A765-E91ED4E9C7CF}">
      <dgm:prSet/>
      <dgm:spPr/>
      <dgm:t>
        <a:bodyPr/>
        <a:lstStyle/>
        <a:p>
          <a:endParaRPr lang="es-EC"/>
        </a:p>
      </dgm:t>
    </dgm:pt>
    <dgm:pt modelId="{77570E0B-90A5-4631-898C-BFCCE1E4C2FA}">
      <dgm:prSet/>
      <dgm:spPr/>
      <dgm:t>
        <a:bodyPr/>
        <a:lstStyle/>
        <a:p>
          <a:r>
            <a:rPr lang="es-ES_tradnl" b="1" dirty="0" smtClean="0"/>
            <a:t>Más de 1.000 niños</a:t>
          </a:r>
          <a:endParaRPr lang="es-ES_tradnl" b="1" dirty="0"/>
        </a:p>
      </dgm:t>
    </dgm:pt>
    <dgm:pt modelId="{00869FD1-F973-4229-B1BD-27AA4C86CAF4}" type="parTrans" cxnId="{B02E9A1C-C48B-47EB-A266-D6847BF2C840}">
      <dgm:prSet/>
      <dgm:spPr/>
      <dgm:t>
        <a:bodyPr/>
        <a:lstStyle/>
        <a:p>
          <a:endParaRPr lang="es-EC"/>
        </a:p>
      </dgm:t>
    </dgm:pt>
    <dgm:pt modelId="{5E411373-1B80-4D8C-81C3-041F8C1058FB}" type="sibTrans" cxnId="{B02E9A1C-C48B-47EB-A266-D6847BF2C840}">
      <dgm:prSet/>
      <dgm:spPr/>
      <dgm:t>
        <a:bodyPr/>
        <a:lstStyle/>
        <a:p>
          <a:endParaRPr lang="es-EC"/>
        </a:p>
      </dgm:t>
    </dgm:pt>
    <dgm:pt modelId="{6A256881-5875-4AD8-97A7-AF1D9B95A63F}">
      <dgm:prSet phldrT="[Texto]"/>
      <dgm:spPr/>
      <dgm:t>
        <a:bodyPr/>
        <a:lstStyle/>
        <a:p>
          <a:r>
            <a:rPr lang="es-EC" b="1" dirty="0" smtClean="0"/>
            <a:t>Sentencia condenatoria por destrucción de bien patrimonial ubicado en las calles Veloz y García Moreno (Esquina)</a:t>
          </a:r>
          <a:endParaRPr lang="es-EC" dirty="0"/>
        </a:p>
      </dgm:t>
    </dgm:pt>
    <dgm:pt modelId="{500D73AC-91C4-4885-9BC7-74F8F461BD46}" type="parTrans" cxnId="{FB873C44-C73F-4F36-9C4A-64D51BF9F818}">
      <dgm:prSet/>
      <dgm:spPr/>
      <dgm:t>
        <a:bodyPr/>
        <a:lstStyle/>
        <a:p>
          <a:endParaRPr lang="es-EC"/>
        </a:p>
      </dgm:t>
    </dgm:pt>
    <dgm:pt modelId="{6E527F20-5901-42A9-BD81-1E6F98E3640C}" type="sibTrans" cxnId="{FB873C44-C73F-4F36-9C4A-64D51BF9F818}">
      <dgm:prSet/>
      <dgm:spPr/>
      <dgm:t>
        <a:bodyPr/>
        <a:lstStyle/>
        <a:p>
          <a:endParaRPr lang="es-EC"/>
        </a:p>
      </dgm:t>
    </dgm:pt>
    <dgm:pt modelId="{9981FB72-17B4-47D1-A7AD-BF84C134FD9D}" type="pres">
      <dgm:prSet presAssocID="{72F508D5-9A36-47FF-BD0A-75B5C8B2E3F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90FF245C-93C0-4CBE-A300-7145B9B1327E}" type="pres">
      <dgm:prSet presAssocID="{BBA6E1B6-948E-4E45-AA11-78F8D27EBA5A}" presName="linNode" presStyleCnt="0"/>
      <dgm:spPr/>
    </dgm:pt>
    <dgm:pt modelId="{4A0C3DB9-151D-4BA6-AFE0-CA2F97860D52}" type="pres">
      <dgm:prSet presAssocID="{BBA6E1B6-948E-4E45-AA11-78F8D27EBA5A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62ECEAD-8DED-40F2-87BF-2AD13C81811C}" type="pres">
      <dgm:prSet presAssocID="{BBA6E1B6-948E-4E45-AA11-78F8D27EBA5A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437A713-8AA0-40EC-9C05-D420967C2EAD}" type="pres">
      <dgm:prSet presAssocID="{28B99338-A716-4939-B4DB-FDEF2557A3C2}" presName="spacing" presStyleCnt="0"/>
      <dgm:spPr/>
    </dgm:pt>
    <dgm:pt modelId="{02AA60B0-376F-4A0D-AB84-5B088B9DD75D}" type="pres">
      <dgm:prSet presAssocID="{8543ED88-1F64-401B-8E2B-BBC8160F8639}" presName="linNode" presStyleCnt="0"/>
      <dgm:spPr/>
    </dgm:pt>
    <dgm:pt modelId="{824007C7-04B0-4FB5-9A81-353354D470DF}" type="pres">
      <dgm:prSet presAssocID="{8543ED88-1F64-401B-8E2B-BBC8160F8639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E98126F-7B42-477B-9EE8-0B97C23928B8}" type="pres">
      <dgm:prSet presAssocID="{8543ED88-1F64-401B-8E2B-BBC8160F8639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BB565B4-F6EE-4BF5-B440-B4D94AF71402}" type="pres">
      <dgm:prSet presAssocID="{E8ECE72B-C3E2-4D7E-8B33-930DFCE97782}" presName="spacing" presStyleCnt="0"/>
      <dgm:spPr/>
    </dgm:pt>
    <dgm:pt modelId="{E80B58DC-09C6-4D01-92CB-D9DD58C9EF4D}" type="pres">
      <dgm:prSet presAssocID="{747531E8-11DB-40F6-813E-56BD0997DAC0}" presName="linNode" presStyleCnt="0"/>
      <dgm:spPr/>
    </dgm:pt>
    <dgm:pt modelId="{7E262C78-4C0D-4400-83D6-039DC811D62A}" type="pres">
      <dgm:prSet presAssocID="{747531E8-11DB-40F6-813E-56BD0997DAC0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E21A1AC-23FC-4DCA-8953-8F2EB3EFBA8C}" type="pres">
      <dgm:prSet presAssocID="{747531E8-11DB-40F6-813E-56BD0997DAC0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A88FF57-1133-431D-93E1-12DE2D6A1437}" srcId="{72F508D5-9A36-47FF-BD0A-75B5C8B2E3FA}" destId="{BBA6E1B6-948E-4E45-AA11-78F8D27EBA5A}" srcOrd="0" destOrd="0" parTransId="{172BECF5-064E-4695-9D85-5C4C09990048}" sibTransId="{28B99338-A716-4939-B4DB-FDEF2557A3C2}"/>
    <dgm:cxn modelId="{B02E9A1C-C48B-47EB-A266-D6847BF2C840}" srcId="{BBA6E1B6-948E-4E45-AA11-78F8D27EBA5A}" destId="{77570E0B-90A5-4631-898C-BFCCE1E4C2FA}" srcOrd="1" destOrd="0" parTransId="{00869FD1-F973-4229-B1BD-27AA4C86CAF4}" sibTransId="{5E411373-1B80-4D8C-81C3-041F8C1058FB}"/>
    <dgm:cxn modelId="{2D877C4B-9D76-43F1-B044-5D26FFFD1B2A}" type="presOf" srcId="{72F508D5-9A36-47FF-BD0A-75B5C8B2E3FA}" destId="{9981FB72-17B4-47D1-A7AD-BF84C134FD9D}" srcOrd="0" destOrd="0" presId="urn:microsoft.com/office/officeart/2005/8/layout/vList6"/>
    <dgm:cxn modelId="{6129D004-4EBF-4876-AE69-E6A8B21C2B45}" type="presOf" srcId="{F737EC63-94D1-4D06-987E-375C0C14A37B}" destId="{FE98126F-7B42-477B-9EE8-0B97C23928B8}" srcOrd="0" destOrd="0" presId="urn:microsoft.com/office/officeart/2005/8/layout/vList6"/>
    <dgm:cxn modelId="{CAACBCC4-9F35-4433-8D8F-09EDD165C2C7}" type="presOf" srcId="{747531E8-11DB-40F6-813E-56BD0997DAC0}" destId="{7E262C78-4C0D-4400-83D6-039DC811D62A}" srcOrd="0" destOrd="0" presId="urn:microsoft.com/office/officeart/2005/8/layout/vList6"/>
    <dgm:cxn modelId="{5506D340-2B0B-4D0B-BEEF-AD05F1E69D60}" srcId="{72F508D5-9A36-47FF-BD0A-75B5C8B2E3FA}" destId="{8543ED88-1F64-401B-8E2B-BBC8160F8639}" srcOrd="1" destOrd="0" parTransId="{1EF504D5-E386-43F9-B402-B46AF10BEB70}" sibTransId="{E8ECE72B-C3E2-4D7E-8B33-930DFCE97782}"/>
    <dgm:cxn modelId="{3F1B7DBF-7E70-4210-BBAE-153D3311B87F}" type="presOf" srcId="{77570E0B-90A5-4631-898C-BFCCE1E4C2FA}" destId="{462ECEAD-8DED-40F2-87BF-2AD13C81811C}" srcOrd="0" destOrd="1" presId="urn:microsoft.com/office/officeart/2005/8/layout/vList6"/>
    <dgm:cxn modelId="{BFAB978D-A33F-44C1-A749-8F209D4A9B7C}" type="presOf" srcId="{BBA6E1B6-948E-4E45-AA11-78F8D27EBA5A}" destId="{4A0C3DB9-151D-4BA6-AFE0-CA2F97860D52}" srcOrd="0" destOrd="0" presId="urn:microsoft.com/office/officeart/2005/8/layout/vList6"/>
    <dgm:cxn modelId="{FB873C44-C73F-4F36-9C4A-64D51BF9F818}" srcId="{747531E8-11DB-40F6-813E-56BD0997DAC0}" destId="{6A256881-5875-4AD8-97A7-AF1D9B95A63F}" srcOrd="0" destOrd="0" parTransId="{500D73AC-91C4-4885-9BC7-74F8F461BD46}" sibTransId="{6E527F20-5901-42A9-BD81-1E6F98E3640C}"/>
    <dgm:cxn modelId="{DABEB506-C254-4AB1-BA10-8108E85ABB09}" type="presOf" srcId="{6A256881-5875-4AD8-97A7-AF1D9B95A63F}" destId="{0E21A1AC-23FC-4DCA-8953-8F2EB3EFBA8C}" srcOrd="0" destOrd="0" presId="urn:microsoft.com/office/officeart/2005/8/layout/vList6"/>
    <dgm:cxn modelId="{11AB0189-A55E-450C-83F6-E4EAB8FAE5DC}" srcId="{8543ED88-1F64-401B-8E2B-BBC8160F8639}" destId="{F737EC63-94D1-4D06-987E-375C0C14A37B}" srcOrd="0" destOrd="0" parTransId="{BEF4D92A-D297-4A99-A627-308CF5D7098F}" sibTransId="{E965DC9C-4A11-4648-8931-E643E179A9B8}"/>
    <dgm:cxn modelId="{45A18CB8-5617-432B-A765-E91ED4E9C7CF}" srcId="{72F508D5-9A36-47FF-BD0A-75B5C8B2E3FA}" destId="{747531E8-11DB-40F6-813E-56BD0997DAC0}" srcOrd="2" destOrd="0" parTransId="{54DECD16-BB48-4F84-BBD3-DA635FA47E79}" sibTransId="{7849E431-7DE2-4A12-A25A-AE7494F2E5BE}"/>
    <dgm:cxn modelId="{27F303A0-55F8-431E-A311-D60493EF746A}" srcId="{BBA6E1B6-948E-4E45-AA11-78F8D27EBA5A}" destId="{245D3B9C-1BB0-420B-B8C9-3F3B8EE1F26A}" srcOrd="0" destOrd="0" parTransId="{5B72B403-4DB2-4E07-BCE2-C2DA8380871D}" sibTransId="{61EA237B-00ED-4EE9-829C-A29A1BC81ABA}"/>
    <dgm:cxn modelId="{986DADDE-20FD-4D1B-8D66-25DF480D3E90}" type="presOf" srcId="{8543ED88-1F64-401B-8E2B-BBC8160F8639}" destId="{824007C7-04B0-4FB5-9A81-353354D470DF}" srcOrd="0" destOrd="0" presId="urn:microsoft.com/office/officeart/2005/8/layout/vList6"/>
    <dgm:cxn modelId="{116862D8-16BA-4772-B105-3282E6421C55}" type="presOf" srcId="{245D3B9C-1BB0-420B-B8C9-3F3B8EE1F26A}" destId="{462ECEAD-8DED-40F2-87BF-2AD13C81811C}" srcOrd="0" destOrd="0" presId="urn:microsoft.com/office/officeart/2005/8/layout/vList6"/>
    <dgm:cxn modelId="{8915C98B-B3BA-4CB3-A8DD-BBBC073BBDFE}" type="presParOf" srcId="{9981FB72-17B4-47D1-A7AD-BF84C134FD9D}" destId="{90FF245C-93C0-4CBE-A300-7145B9B1327E}" srcOrd="0" destOrd="0" presId="urn:microsoft.com/office/officeart/2005/8/layout/vList6"/>
    <dgm:cxn modelId="{F2515F63-5C2C-4D55-913A-1B2F4DABB6B2}" type="presParOf" srcId="{90FF245C-93C0-4CBE-A300-7145B9B1327E}" destId="{4A0C3DB9-151D-4BA6-AFE0-CA2F97860D52}" srcOrd="0" destOrd="0" presId="urn:microsoft.com/office/officeart/2005/8/layout/vList6"/>
    <dgm:cxn modelId="{B8CCE3ED-6A13-48F8-B64A-A090CF72A0E2}" type="presParOf" srcId="{90FF245C-93C0-4CBE-A300-7145B9B1327E}" destId="{462ECEAD-8DED-40F2-87BF-2AD13C81811C}" srcOrd="1" destOrd="0" presId="urn:microsoft.com/office/officeart/2005/8/layout/vList6"/>
    <dgm:cxn modelId="{E271A25A-86A0-4678-80A9-A7942C2BC1D9}" type="presParOf" srcId="{9981FB72-17B4-47D1-A7AD-BF84C134FD9D}" destId="{E437A713-8AA0-40EC-9C05-D420967C2EAD}" srcOrd="1" destOrd="0" presId="urn:microsoft.com/office/officeart/2005/8/layout/vList6"/>
    <dgm:cxn modelId="{C4A8D3CE-283A-4170-A644-755635D0FF73}" type="presParOf" srcId="{9981FB72-17B4-47D1-A7AD-BF84C134FD9D}" destId="{02AA60B0-376F-4A0D-AB84-5B088B9DD75D}" srcOrd="2" destOrd="0" presId="urn:microsoft.com/office/officeart/2005/8/layout/vList6"/>
    <dgm:cxn modelId="{8695E372-518F-4446-93C5-0455CAF85AC2}" type="presParOf" srcId="{02AA60B0-376F-4A0D-AB84-5B088B9DD75D}" destId="{824007C7-04B0-4FB5-9A81-353354D470DF}" srcOrd="0" destOrd="0" presId="urn:microsoft.com/office/officeart/2005/8/layout/vList6"/>
    <dgm:cxn modelId="{78CDEE8C-5F05-47DE-97D6-6BFC7C55BE8D}" type="presParOf" srcId="{02AA60B0-376F-4A0D-AB84-5B088B9DD75D}" destId="{FE98126F-7B42-477B-9EE8-0B97C23928B8}" srcOrd="1" destOrd="0" presId="urn:microsoft.com/office/officeart/2005/8/layout/vList6"/>
    <dgm:cxn modelId="{DC0977E7-BC44-43F1-AC77-477A961F12EB}" type="presParOf" srcId="{9981FB72-17B4-47D1-A7AD-BF84C134FD9D}" destId="{ABB565B4-F6EE-4BF5-B440-B4D94AF71402}" srcOrd="3" destOrd="0" presId="urn:microsoft.com/office/officeart/2005/8/layout/vList6"/>
    <dgm:cxn modelId="{3B8F15D6-81DF-4841-A91F-DF5F630AEFBE}" type="presParOf" srcId="{9981FB72-17B4-47D1-A7AD-BF84C134FD9D}" destId="{E80B58DC-09C6-4D01-92CB-D9DD58C9EF4D}" srcOrd="4" destOrd="0" presId="urn:microsoft.com/office/officeart/2005/8/layout/vList6"/>
    <dgm:cxn modelId="{35B1E481-C03F-4B31-B767-AA777CF26755}" type="presParOf" srcId="{E80B58DC-09C6-4D01-92CB-D9DD58C9EF4D}" destId="{7E262C78-4C0D-4400-83D6-039DC811D62A}" srcOrd="0" destOrd="0" presId="urn:microsoft.com/office/officeart/2005/8/layout/vList6"/>
    <dgm:cxn modelId="{902E0FA1-208D-4F0E-944F-A18A65DDA5B3}" type="presParOf" srcId="{E80B58DC-09C6-4D01-92CB-D9DD58C9EF4D}" destId="{0E21A1AC-23FC-4DCA-8953-8F2EB3EFBA8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59FCCD3-DF03-44A7-9CAE-3640152D6BC0}" type="doc">
      <dgm:prSet loTypeId="urn:microsoft.com/office/officeart/2008/layout/VerticalCurvedList" loCatId="list" qsTypeId="urn:microsoft.com/office/officeart/2005/8/quickstyle/3d2" qsCatId="3D" csTypeId="urn:microsoft.com/office/officeart/2005/8/colors/colorful1#4" csCatId="colorful" phldr="1"/>
      <dgm:spPr/>
      <dgm:t>
        <a:bodyPr/>
        <a:lstStyle/>
        <a:p>
          <a:endParaRPr lang="es-EC"/>
        </a:p>
      </dgm:t>
    </dgm:pt>
    <dgm:pt modelId="{C925E4A3-C098-4840-9B76-1B9ACFC6740E}">
      <dgm:prSet phldrT="[Texto]" custT="1"/>
      <dgm:spPr/>
      <dgm:t>
        <a:bodyPr/>
        <a:lstStyle/>
        <a:p>
          <a:r>
            <a:rPr lang="es-EC" sz="1600" b="1" dirty="0" smtClean="0"/>
            <a:t>Adscripción del Cuerpo de Bomberos</a:t>
          </a:r>
          <a:endParaRPr lang="es-EC" sz="1600" dirty="0"/>
        </a:p>
      </dgm:t>
    </dgm:pt>
    <dgm:pt modelId="{75649B96-9124-4C10-B7A9-298841A537EA}" type="parTrans" cxnId="{E4E815E0-A1BA-448A-B295-87D0404DEC5B}">
      <dgm:prSet/>
      <dgm:spPr/>
      <dgm:t>
        <a:bodyPr/>
        <a:lstStyle/>
        <a:p>
          <a:endParaRPr lang="es-EC" sz="2400"/>
        </a:p>
      </dgm:t>
    </dgm:pt>
    <dgm:pt modelId="{3AB9C872-22DA-48EF-8F23-18FDDEDBDF97}" type="sibTrans" cxnId="{E4E815E0-A1BA-448A-B295-87D0404DEC5B}">
      <dgm:prSet/>
      <dgm:spPr/>
      <dgm:t>
        <a:bodyPr/>
        <a:lstStyle/>
        <a:p>
          <a:endParaRPr lang="es-EC" sz="2400"/>
        </a:p>
      </dgm:t>
    </dgm:pt>
    <dgm:pt modelId="{54E57204-D472-4175-9849-499E4B025E3D}">
      <dgm:prSet custT="1"/>
      <dgm:spPr/>
      <dgm:t>
        <a:bodyPr/>
        <a:lstStyle/>
        <a:p>
          <a:r>
            <a:rPr lang="es-EC" sz="1600" b="1" smtClean="0"/>
            <a:t>Procedimiento de resolución institucional de solución de límites internos</a:t>
          </a:r>
          <a:endParaRPr lang="es-EC" sz="1600" b="1" dirty="0" smtClean="0"/>
        </a:p>
      </dgm:t>
    </dgm:pt>
    <dgm:pt modelId="{AE25860D-FD8D-4CEB-96B8-77CFD2FD3AB2}" type="parTrans" cxnId="{8775C33E-47C9-4DE7-B073-8A1A2A686190}">
      <dgm:prSet/>
      <dgm:spPr/>
      <dgm:t>
        <a:bodyPr/>
        <a:lstStyle/>
        <a:p>
          <a:endParaRPr lang="es-EC" sz="2400"/>
        </a:p>
      </dgm:t>
    </dgm:pt>
    <dgm:pt modelId="{126D93CB-FB8B-4323-8E61-A96C3D9C23F6}" type="sibTrans" cxnId="{8775C33E-47C9-4DE7-B073-8A1A2A686190}">
      <dgm:prSet/>
      <dgm:spPr/>
      <dgm:t>
        <a:bodyPr/>
        <a:lstStyle/>
        <a:p>
          <a:endParaRPr lang="es-EC" sz="2400"/>
        </a:p>
      </dgm:t>
    </dgm:pt>
    <dgm:pt modelId="{6F9C6E34-3AF9-476E-B02B-0A6491851D2F}">
      <dgm:prSet custT="1"/>
      <dgm:spPr/>
      <dgm:t>
        <a:bodyPr/>
        <a:lstStyle/>
        <a:p>
          <a:r>
            <a:rPr lang="es-EC" sz="1600" b="1" smtClean="0"/>
            <a:t>Fomento, desarrollo y fortalecimiento de la Economía Popular y Solidaria</a:t>
          </a:r>
          <a:endParaRPr lang="es-EC" sz="1600" b="1" dirty="0" smtClean="0"/>
        </a:p>
      </dgm:t>
    </dgm:pt>
    <dgm:pt modelId="{4616175A-1BCA-49C2-A0FB-0A2EA1C635F1}" type="parTrans" cxnId="{B54D4350-09D7-4A3D-BBFB-ABE2037E04DD}">
      <dgm:prSet/>
      <dgm:spPr/>
      <dgm:t>
        <a:bodyPr/>
        <a:lstStyle/>
        <a:p>
          <a:endParaRPr lang="es-EC" sz="2400"/>
        </a:p>
      </dgm:t>
    </dgm:pt>
    <dgm:pt modelId="{B5100C69-E494-44AB-9E03-0107F2D76C57}" type="sibTrans" cxnId="{B54D4350-09D7-4A3D-BBFB-ABE2037E04DD}">
      <dgm:prSet/>
      <dgm:spPr/>
      <dgm:t>
        <a:bodyPr/>
        <a:lstStyle/>
        <a:p>
          <a:endParaRPr lang="es-EC" sz="2400"/>
        </a:p>
      </dgm:t>
    </dgm:pt>
    <dgm:pt modelId="{BEE87500-3736-4D19-81FF-2D62179255AD}">
      <dgm:prSet custT="1"/>
      <dgm:spPr/>
      <dgm:t>
        <a:bodyPr/>
        <a:lstStyle/>
        <a:p>
          <a:r>
            <a:rPr lang="es-EC" sz="1600" b="1" smtClean="0"/>
            <a:t>Participación ciudadana</a:t>
          </a:r>
          <a:endParaRPr lang="es-EC" sz="1600" b="1" dirty="0" smtClean="0"/>
        </a:p>
      </dgm:t>
    </dgm:pt>
    <dgm:pt modelId="{1ACB0D63-8FD5-41F9-AD8A-77BC16A3888E}" type="parTrans" cxnId="{71C96E48-2279-421E-A9D9-91379A397AA4}">
      <dgm:prSet/>
      <dgm:spPr/>
      <dgm:t>
        <a:bodyPr/>
        <a:lstStyle/>
        <a:p>
          <a:endParaRPr lang="es-EC" sz="2400"/>
        </a:p>
      </dgm:t>
    </dgm:pt>
    <dgm:pt modelId="{C6C6CE24-2B60-400B-9BAB-AEBF6EC44F56}" type="sibTrans" cxnId="{71C96E48-2279-421E-A9D9-91379A397AA4}">
      <dgm:prSet/>
      <dgm:spPr/>
      <dgm:t>
        <a:bodyPr/>
        <a:lstStyle/>
        <a:p>
          <a:endParaRPr lang="es-EC" sz="2400"/>
        </a:p>
      </dgm:t>
    </dgm:pt>
    <dgm:pt modelId="{53B2DDD1-2691-44EC-9C01-8C606D37A009}">
      <dgm:prSet custT="1"/>
      <dgm:spPr/>
      <dgm:t>
        <a:bodyPr/>
        <a:lstStyle/>
        <a:p>
          <a:r>
            <a:rPr lang="es-EC" sz="1600" b="1" smtClean="0"/>
            <a:t>Organización y Funcionamiento del Concejo Municipal</a:t>
          </a:r>
          <a:endParaRPr lang="es-EC" sz="1600" b="1" dirty="0" smtClean="0"/>
        </a:p>
      </dgm:t>
    </dgm:pt>
    <dgm:pt modelId="{E4C8FC86-FD1D-41FF-9A70-C0D455581761}" type="parTrans" cxnId="{7E02C1E6-DCB3-455B-9B13-2E122DE78ECD}">
      <dgm:prSet/>
      <dgm:spPr/>
      <dgm:t>
        <a:bodyPr/>
        <a:lstStyle/>
        <a:p>
          <a:endParaRPr lang="es-EC" sz="2400"/>
        </a:p>
      </dgm:t>
    </dgm:pt>
    <dgm:pt modelId="{B2EE5203-9D09-4B6C-B483-3BD00DDD5B9D}" type="sibTrans" cxnId="{7E02C1E6-DCB3-455B-9B13-2E122DE78ECD}">
      <dgm:prSet/>
      <dgm:spPr/>
      <dgm:t>
        <a:bodyPr/>
        <a:lstStyle/>
        <a:p>
          <a:endParaRPr lang="es-EC" sz="2400"/>
        </a:p>
      </dgm:t>
    </dgm:pt>
    <dgm:pt modelId="{A3C6B9D4-45D7-423E-8C0E-D40630187C2D}">
      <dgm:prSet custT="1"/>
      <dgm:spPr/>
      <dgm:t>
        <a:bodyPr/>
        <a:lstStyle/>
        <a:p>
          <a:r>
            <a:rPr lang="es-EC" sz="1600" b="1" smtClean="0"/>
            <a:t>Regulación de asentamientos humanos de hecho</a:t>
          </a:r>
          <a:endParaRPr lang="es-EC" sz="1600" b="1" dirty="0" smtClean="0"/>
        </a:p>
      </dgm:t>
    </dgm:pt>
    <dgm:pt modelId="{77997DC8-2CD6-4DDF-A433-7F9A12AD6F6F}" type="parTrans" cxnId="{297C75FB-14DD-4E0A-BC00-2D83385DA308}">
      <dgm:prSet/>
      <dgm:spPr/>
      <dgm:t>
        <a:bodyPr/>
        <a:lstStyle/>
        <a:p>
          <a:endParaRPr lang="es-EC" sz="2400"/>
        </a:p>
      </dgm:t>
    </dgm:pt>
    <dgm:pt modelId="{809FD058-26F7-4D7A-A7C7-2A71F98DA4A3}" type="sibTrans" cxnId="{297C75FB-14DD-4E0A-BC00-2D83385DA308}">
      <dgm:prSet/>
      <dgm:spPr/>
      <dgm:t>
        <a:bodyPr/>
        <a:lstStyle/>
        <a:p>
          <a:endParaRPr lang="es-EC" sz="2400"/>
        </a:p>
      </dgm:t>
    </dgm:pt>
    <dgm:pt modelId="{B64089AB-8189-4E16-9EA5-7255A20CC92B}">
      <dgm:prSet custT="1"/>
      <dgm:spPr/>
      <dgm:t>
        <a:bodyPr/>
        <a:lstStyle/>
        <a:p>
          <a:r>
            <a:rPr lang="es-EC" sz="1600" b="1" smtClean="0"/>
            <a:t>Administración y funcionamiento de Centros Comerciales, Mercados, Plazas y Ferias</a:t>
          </a:r>
          <a:endParaRPr lang="es-EC" sz="1600" b="1" dirty="0" smtClean="0"/>
        </a:p>
      </dgm:t>
    </dgm:pt>
    <dgm:pt modelId="{3A1A3F86-7B53-44E2-BFD6-14F78E4C287A}" type="parTrans" cxnId="{5A2CF44D-CC69-4254-99ED-E8148F0DE05A}">
      <dgm:prSet/>
      <dgm:spPr/>
      <dgm:t>
        <a:bodyPr/>
        <a:lstStyle/>
        <a:p>
          <a:endParaRPr lang="es-EC" sz="2400"/>
        </a:p>
      </dgm:t>
    </dgm:pt>
    <dgm:pt modelId="{283B1203-1BB0-4C61-AD93-73D958C7C762}" type="sibTrans" cxnId="{5A2CF44D-CC69-4254-99ED-E8148F0DE05A}">
      <dgm:prSet/>
      <dgm:spPr/>
      <dgm:t>
        <a:bodyPr/>
        <a:lstStyle/>
        <a:p>
          <a:endParaRPr lang="es-EC" sz="2400"/>
        </a:p>
      </dgm:t>
    </dgm:pt>
    <dgm:pt modelId="{A2CD5712-A2A3-4B0C-972A-5DEE2E886506}" type="pres">
      <dgm:prSet presAssocID="{259FCCD3-DF03-44A7-9CAE-3640152D6BC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C"/>
        </a:p>
      </dgm:t>
    </dgm:pt>
    <dgm:pt modelId="{B87297DF-143A-4EE6-8711-89186D7974D1}" type="pres">
      <dgm:prSet presAssocID="{259FCCD3-DF03-44A7-9CAE-3640152D6BC0}" presName="Name1" presStyleCnt="0"/>
      <dgm:spPr/>
    </dgm:pt>
    <dgm:pt modelId="{6C37BA76-5ABD-4F09-89F7-9B641F03F510}" type="pres">
      <dgm:prSet presAssocID="{259FCCD3-DF03-44A7-9CAE-3640152D6BC0}" presName="cycle" presStyleCnt="0"/>
      <dgm:spPr/>
    </dgm:pt>
    <dgm:pt modelId="{B5EC3C55-BB08-40FE-82ED-722CE4DD96DF}" type="pres">
      <dgm:prSet presAssocID="{259FCCD3-DF03-44A7-9CAE-3640152D6BC0}" presName="srcNode" presStyleLbl="node1" presStyleIdx="0" presStyleCnt="7"/>
      <dgm:spPr/>
    </dgm:pt>
    <dgm:pt modelId="{5D117CA4-9D78-435B-9136-6E9A01FF971D}" type="pres">
      <dgm:prSet presAssocID="{259FCCD3-DF03-44A7-9CAE-3640152D6BC0}" presName="conn" presStyleLbl="parChTrans1D2" presStyleIdx="0" presStyleCnt="1"/>
      <dgm:spPr/>
      <dgm:t>
        <a:bodyPr/>
        <a:lstStyle/>
        <a:p>
          <a:endParaRPr lang="es-EC"/>
        </a:p>
      </dgm:t>
    </dgm:pt>
    <dgm:pt modelId="{5064F16A-60A1-4B78-8516-734DEAA59A13}" type="pres">
      <dgm:prSet presAssocID="{259FCCD3-DF03-44A7-9CAE-3640152D6BC0}" presName="extraNode" presStyleLbl="node1" presStyleIdx="0" presStyleCnt="7"/>
      <dgm:spPr/>
    </dgm:pt>
    <dgm:pt modelId="{0A756245-C076-49C9-B380-4B06F6363DE4}" type="pres">
      <dgm:prSet presAssocID="{259FCCD3-DF03-44A7-9CAE-3640152D6BC0}" presName="dstNode" presStyleLbl="node1" presStyleIdx="0" presStyleCnt="7"/>
      <dgm:spPr/>
    </dgm:pt>
    <dgm:pt modelId="{697157E3-58E5-4DA2-9FF0-6B6F30A505EF}" type="pres">
      <dgm:prSet presAssocID="{C925E4A3-C098-4840-9B76-1B9ACFC6740E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27069D5-1907-401A-A8C0-ACBAC7877324}" type="pres">
      <dgm:prSet presAssocID="{C925E4A3-C098-4840-9B76-1B9ACFC6740E}" presName="accent_1" presStyleCnt="0"/>
      <dgm:spPr/>
    </dgm:pt>
    <dgm:pt modelId="{94B74D39-C928-4704-A0E1-3D13AA05D3B0}" type="pres">
      <dgm:prSet presAssocID="{C925E4A3-C098-4840-9B76-1B9ACFC6740E}" presName="accentRepeatNode" presStyleLbl="solidFgAcc1" presStyleIdx="0" presStyleCnt="7"/>
      <dgm:spPr/>
    </dgm:pt>
    <dgm:pt modelId="{4631B116-5BBE-4B54-BCDB-61A044B7CE0C}" type="pres">
      <dgm:prSet presAssocID="{54E57204-D472-4175-9849-499E4B025E3D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BFC5E25-97E4-4BC9-A8F8-4BD022931BAF}" type="pres">
      <dgm:prSet presAssocID="{54E57204-D472-4175-9849-499E4B025E3D}" presName="accent_2" presStyleCnt="0"/>
      <dgm:spPr/>
    </dgm:pt>
    <dgm:pt modelId="{A09EE00D-BDDD-42E2-92B2-C56D0EA837B9}" type="pres">
      <dgm:prSet presAssocID="{54E57204-D472-4175-9849-499E4B025E3D}" presName="accentRepeatNode" presStyleLbl="solidFgAcc1" presStyleIdx="1" presStyleCnt="7"/>
      <dgm:spPr/>
    </dgm:pt>
    <dgm:pt modelId="{B36EA228-8B6C-4BD0-B74F-47CB5E8BAC4B}" type="pres">
      <dgm:prSet presAssocID="{6F9C6E34-3AF9-476E-B02B-0A6491851D2F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E4B969E-DBC6-453D-BD31-CC785F2DAEF8}" type="pres">
      <dgm:prSet presAssocID="{6F9C6E34-3AF9-476E-B02B-0A6491851D2F}" presName="accent_3" presStyleCnt="0"/>
      <dgm:spPr/>
    </dgm:pt>
    <dgm:pt modelId="{3D6B1251-048C-4507-ACEF-1C05E9D6DFBF}" type="pres">
      <dgm:prSet presAssocID="{6F9C6E34-3AF9-476E-B02B-0A6491851D2F}" presName="accentRepeatNode" presStyleLbl="solidFgAcc1" presStyleIdx="2" presStyleCnt="7"/>
      <dgm:spPr/>
    </dgm:pt>
    <dgm:pt modelId="{6C5C4AED-9842-4FF2-A1AD-161051EFA337}" type="pres">
      <dgm:prSet presAssocID="{BEE87500-3736-4D19-81FF-2D62179255AD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8FF6510-0203-468F-981E-D63D253B511D}" type="pres">
      <dgm:prSet presAssocID="{BEE87500-3736-4D19-81FF-2D62179255AD}" presName="accent_4" presStyleCnt="0"/>
      <dgm:spPr/>
    </dgm:pt>
    <dgm:pt modelId="{2EFEBF92-070E-402B-B6D2-B7C0C41C849F}" type="pres">
      <dgm:prSet presAssocID="{BEE87500-3736-4D19-81FF-2D62179255AD}" presName="accentRepeatNode" presStyleLbl="solidFgAcc1" presStyleIdx="3" presStyleCnt="7"/>
      <dgm:spPr/>
    </dgm:pt>
    <dgm:pt modelId="{A3F49685-E4B2-48DB-B0F9-E28CA57633E7}" type="pres">
      <dgm:prSet presAssocID="{53B2DDD1-2691-44EC-9C01-8C606D37A009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2F580AC-B47E-4F7A-BE7D-8372ADF42CDF}" type="pres">
      <dgm:prSet presAssocID="{53B2DDD1-2691-44EC-9C01-8C606D37A009}" presName="accent_5" presStyleCnt="0"/>
      <dgm:spPr/>
    </dgm:pt>
    <dgm:pt modelId="{1390406B-0E6D-4EC3-9F53-0EDE3449133A}" type="pres">
      <dgm:prSet presAssocID="{53B2DDD1-2691-44EC-9C01-8C606D37A009}" presName="accentRepeatNode" presStyleLbl="solidFgAcc1" presStyleIdx="4" presStyleCnt="7"/>
      <dgm:spPr/>
    </dgm:pt>
    <dgm:pt modelId="{F8B425EA-8851-4B98-BA59-5D578996D8A0}" type="pres">
      <dgm:prSet presAssocID="{A3C6B9D4-45D7-423E-8C0E-D40630187C2D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BF133E9-F666-4726-916E-D5BAEC095CF9}" type="pres">
      <dgm:prSet presAssocID="{A3C6B9D4-45D7-423E-8C0E-D40630187C2D}" presName="accent_6" presStyleCnt="0"/>
      <dgm:spPr/>
    </dgm:pt>
    <dgm:pt modelId="{87629489-1A64-4908-BDE8-A281646288F2}" type="pres">
      <dgm:prSet presAssocID="{A3C6B9D4-45D7-423E-8C0E-D40630187C2D}" presName="accentRepeatNode" presStyleLbl="solidFgAcc1" presStyleIdx="5" presStyleCnt="7"/>
      <dgm:spPr/>
    </dgm:pt>
    <dgm:pt modelId="{93171A8F-8C65-44A4-8DA2-E8D90FE0D11A}" type="pres">
      <dgm:prSet presAssocID="{B64089AB-8189-4E16-9EA5-7255A20CC92B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74E16D9-4E3C-4C84-AF8E-3544690664AA}" type="pres">
      <dgm:prSet presAssocID="{B64089AB-8189-4E16-9EA5-7255A20CC92B}" presName="accent_7" presStyleCnt="0"/>
      <dgm:spPr/>
    </dgm:pt>
    <dgm:pt modelId="{B9F496B8-5A71-4860-979F-29E6B86E3893}" type="pres">
      <dgm:prSet presAssocID="{B64089AB-8189-4E16-9EA5-7255A20CC92B}" presName="accentRepeatNode" presStyleLbl="solidFgAcc1" presStyleIdx="6" presStyleCnt="7"/>
      <dgm:spPr/>
    </dgm:pt>
  </dgm:ptLst>
  <dgm:cxnLst>
    <dgm:cxn modelId="{0536CBBF-C8C9-4F05-BA83-AD54C638FEEB}" type="presOf" srcId="{BEE87500-3736-4D19-81FF-2D62179255AD}" destId="{6C5C4AED-9842-4FF2-A1AD-161051EFA337}" srcOrd="0" destOrd="0" presId="urn:microsoft.com/office/officeart/2008/layout/VerticalCurvedList"/>
    <dgm:cxn modelId="{297C75FB-14DD-4E0A-BC00-2D83385DA308}" srcId="{259FCCD3-DF03-44A7-9CAE-3640152D6BC0}" destId="{A3C6B9D4-45D7-423E-8C0E-D40630187C2D}" srcOrd="5" destOrd="0" parTransId="{77997DC8-2CD6-4DDF-A433-7F9A12AD6F6F}" sibTransId="{809FD058-26F7-4D7A-A7C7-2A71F98DA4A3}"/>
    <dgm:cxn modelId="{7E02C1E6-DCB3-455B-9B13-2E122DE78ECD}" srcId="{259FCCD3-DF03-44A7-9CAE-3640152D6BC0}" destId="{53B2DDD1-2691-44EC-9C01-8C606D37A009}" srcOrd="4" destOrd="0" parTransId="{E4C8FC86-FD1D-41FF-9A70-C0D455581761}" sibTransId="{B2EE5203-9D09-4B6C-B483-3BD00DDD5B9D}"/>
    <dgm:cxn modelId="{8775C33E-47C9-4DE7-B073-8A1A2A686190}" srcId="{259FCCD3-DF03-44A7-9CAE-3640152D6BC0}" destId="{54E57204-D472-4175-9849-499E4B025E3D}" srcOrd="1" destOrd="0" parTransId="{AE25860D-FD8D-4CEB-96B8-77CFD2FD3AB2}" sibTransId="{126D93CB-FB8B-4323-8E61-A96C3D9C23F6}"/>
    <dgm:cxn modelId="{5A2CF44D-CC69-4254-99ED-E8148F0DE05A}" srcId="{259FCCD3-DF03-44A7-9CAE-3640152D6BC0}" destId="{B64089AB-8189-4E16-9EA5-7255A20CC92B}" srcOrd="6" destOrd="0" parTransId="{3A1A3F86-7B53-44E2-BFD6-14F78E4C287A}" sibTransId="{283B1203-1BB0-4C61-AD93-73D958C7C762}"/>
    <dgm:cxn modelId="{71C96E48-2279-421E-A9D9-91379A397AA4}" srcId="{259FCCD3-DF03-44A7-9CAE-3640152D6BC0}" destId="{BEE87500-3736-4D19-81FF-2D62179255AD}" srcOrd="3" destOrd="0" parTransId="{1ACB0D63-8FD5-41F9-AD8A-77BC16A3888E}" sibTransId="{C6C6CE24-2B60-400B-9BAB-AEBF6EC44F56}"/>
    <dgm:cxn modelId="{72F249CF-C969-4872-BC2A-4287DD818EFE}" type="presOf" srcId="{C925E4A3-C098-4840-9B76-1B9ACFC6740E}" destId="{697157E3-58E5-4DA2-9FF0-6B6F30A505EF}" srcOrd="0" destOrd="0" presId="urn:microsoft.com/office/officeart/2008/layout/VerticalCurvedList"/>
    <dgm:cxn modelId="{718BA1D7-C8C3-4E51-8AEE-1C1F734A3034}" type="presOf" srcId="{6F9C6E34-3AF9-476E-B02B-0A6491851D2F}" destId="{B36EA228-8B6C-4BD0-B74F-47CB5E8BAC4B}" srcOrd="0" destOrd="0" presId="urn:microsoft.com/office/officeart/2008/layout/VerticalCurvedList"/>
    <dgm:cxn modelId="{50649234-C097-4B76-913B-1BE85A50F004}" type="presOf" srcId="{54E57204-D472-4175-9849-499E4B025E3D}" destId="{4631B116-5BBE-4B54-BCDB-61A044B7CE0C}" srcOrd="0" destOrd="0" presId="urn:microsoft.com/office/officeart/2008/layout/VerticalCurvedList"/>
    <dgm:cxn modelId="{FCB654A6-7A78-43AA-B4CA-DF11F0026A3B}" type="presOf" srcId="{A3C6B9D4-45D7-423E-8C0E-D40630187C2D}" destId="{F8B425EA-8851-4B98-BA59-5D578996D8A0}" srcOrd="0" destOrd="0" presId="urn:microsoft.com/office/officeart/2008/layout/VerticalCurvedList"/>
    <dgm:cxn modelId="{B54D4350-09D7-4A3D-BBFB-ABE2037E04DD}" srcId="{259FCCD3-DF03-44A7-9CAE-3640152D6BC0}" destId="{6F9C6E34-3AF9-476E-B02B-0A6491851D2F}" srcOrd="2" destOrd="0" parTransId="{4616175A-1BCA-49C2-A0FB-0A2EA1C635F1}" sibTransId="{B5100C69-E494-44AB-9E03-0107F2D76C57}"/>
    <dgm:cxn modelId="{06FA0CDE-497D-4531-A45C-C95CCA955C13}" type="presOf" srcId="{259FCCD3-DF03-44A7-9CAE-3640152D6BC0}" destId="{A2CD5712-A2A3-4B0C-972A-5DEE2E886506}" srcOrd="0" destOrd="0" presId="urn:microsoft.com/office/officeart/2008/layout/VerticalCurvedList"/>
    <dgm:cxn modelId="{3DE7807F-F7B6-44FF-8A14-1C45398A58EE}" type="presOf" srcId="{B64089AB-8189-4E16-9EA5-7255A20CC92B}" destId="{93171A8F-8C65-44A4-8DA2-E8D90FE0D11A}" srcOrd="0" destOrd="0" presId="urn:microsoft.com/office/officeart/2008/layout/VerticalCurvedList"/>
    <dgm:cxn modelId="{C93D1374-5F02-4F6B-8800-A9B41959F516}" type="presOf" srcId="{3AB9C872-22DA-48EF-8F23-18FDDEDBDF97}" destId="{5D117CA4-9D78-435B-9136-6E9A01FF971D}" srcOrd="0" destOrd="0" presId="urn:microsoft.com/office/officeart/2008/layout/VerticalCurvedList"/>
    <dgm:cxn modelId="{E4E815E0-A1BA-448A-B295-87D0404DEC5B}" srcId="{259FCCD3-DF03-44A7-9CAE-3640152D6BC0}" destId="{C925E4A3-C098-4840-9B76-1B9ACFC6740E}" srcOrd="0" destOrd="0" parTransId="{75649B96-9124-4C10-B7A9-298841A537EA}" sibTransId="{3AB9C872-22DA-48EF-8F23-18FDDEDBDF97}"/>
    <dgm:cxn modelId="{046CDDE7-0CE6-42E8-A4C4-F6F2FC738980}" type="presOf" srcId="{53B2DDD1-2691-44EC-9C01-8C606D37A009}" destId="{A3F49685-E4B2-48DB-B0F9-E28CA57633E7}" srcOrd="0" destOrd="0" presId="urn:microsoft.com/office/officeart/2008/layout/VerticalCurvedList"/>
    <dgm:cxn modelId="{5F1E9CC4-8E75-4CFB-9CBD-94287236EE53}" type="presParOf" srcId="{A2CD5712-A2A3-4B0C-972A-5DEE2E886506}" destId="{B87297DF-143A-4EE6-8711-89186D7974D1}" srcOrd="0" destOrd="0" presId="urn:microsoft.com/office/officeart/2008/layout/VerticalCurvedList"/>
    <dgm:cxn modelId="{8A0908F4-DEC0-42B2-84A5-14BA6FA4BA27}" type="presParOf" srcId="{B87297DF-143A-4EE6-8711-89186D7974D1}" destId="{6C37BA76-5ABD-4F09-89F7-9B641F03F510}" srcOrd="0" destOrd="0" presId="urn:microsoft.com/office/officeart/2008/layout/VerticalCurvedList"/>
    <dgm:cxn modelId="{BE4A41DE-9AC6-4B03-B2DD-A2F587F142B0}" type="presParOf" srcId="{6C37BA76-5ABD-4F09-89F7-9B641F03F510}" destId="{B5EC3C55-BB08-40FE-82ED-722CE4DD96DF}" srcOrd="0" destOrd="0" presId="urn:microsoft.com/office/officeart/2008/layout/VerticalCurvedList"/>
    <dgm:cxn modelId="{5348F7E4-700D-412C-A42A-21042A78B11A}" type="presParOf" srcId="{6C37BA76-5ABD-4F09-89F7-9B641F03F510}" destId="{5D117CA4-9D78-435B-9136-6E9A01FF971D}" srcOrd="1" destOrd="0" presId="urn:microsoft.com/office/officeart/2008/layout/VerticalCurvedList"/>
    <dgm:cxn modelId="{1E5DC51E-6FFE-40C7-8F00-E5A66E57DBFE}" type="presParOf" srcId="{6C37BA76-5ABD-4F09-89F7-9B641F03F510}" destId="{5064F16A-60A1-4B78-8516-734DEAA59A13}" srcOrd="2" destOrd="0" presId="urn:microsoft.com/office/officeart/2008/layout/VerticalCurvedList"/>
    <dgm:cxn modelId="{4BD776E7-6C2D-4D4A-9533-A2E277773979}" type="presParOf" srcId="{6C37BA76-5ABD-4F09-89F7-9B641F03F510}" destId="{0A756245-C076-49C9-B380-4B06F6363DE4}" srcOrd="3" destOrd="0" presId="urn:microsoft.com/office/officeart/2008/layout/VerticalCurvedList"/>
    <dgm:cxn modelId="{10E289BF-0C2E-451A-8898-933F61BFF3D5}" type="presParOf" srcId="{B87297DF-143A-4EE6-8711-89186D7974D1}" destId="{697157E3-58E5-4DA2-9FF0-6B6F30A505EF}" srcOrd="1" destOrd="0" presId="urn:microsoft.com/office/officeart/2008/layout/VerticalCurvedList"/>
    <dgm:cxn modelId="{BCEA9CE8-A221-4A4A-9D00-817BEEFD2293}" type="presParOf" srcId="{B87297DF-143A-4EE6-8711-89186D7974D1}" destId="{627069D5-1907-401A-A8C0-ACBAC7877324}" srcOrd="2" destOrd="0" presId="urn:microsoft.com/office/officeart/2008/layout/VerticalCurvedList"/>
    <dgm:cxn modelId="{B173561A-619A-4664-952E-3F1B18BFCB5E}" type="presParOf" srcId="{627069D5-1907-401A-A8C0-ACBAC7877324}" destId="{94B74D39-C928-4704-A0E1-3D13AA05D3B0}" srcOrd="0" destOrd="0" presId="urn:microsoft.com/office/officeart/2008/layout/VerticalCurvedList"/>
    <dgm:cxn modelId="{ACDC746F-1D38-4052-B055-72B2D69114A2}" type="presParOf" srcId="{B87297DF-143A-4EE6-8711-89186D7974D1}" destId="{4631B116-5BBE-4B54-BCDB-61A044B7CE0C}" srcOrd="3" destOrd="0" presId="urn:microsoft.com/office/officeart/2008/layout/VerticalCurvedList"/>
    <dgm:cxn modelId="{2017BFA8-861E-4F2A-91BA-15831A82DFB7}" type="presParOf" srcId="{B87297DF-143A-4EE6-8711-89186D7974D1}" destId="{CBFC5E25-97E4-4BC9-A8F8-4BD022931BAF}" srcOrd="4" destOrd="0" presId="urn:microsoft.com/office/officeart/2008/layout/VerticalCurvedList"/>
    <dgm:cxn modelId="{BD32ED1C-8FF6-4CB2-A6E4-C848080FF00F}" type="presParOf" srcId="{CBFC5E25-97E4-4BC9-A8F8-4BD022931BAF}" destId="{A09EE00D-BDDD-42E2-92B2-C56D0EA837B9}" srcOrd="0" destOrd="0" presId="urn:microsoft.com/office/officeart/2008/layout/VerticalCurvedList"/>
    <dgm:cxn modelId="{74288264-7E70-4FD4-B16A-78AAE03CB050}" type="presParOf" srcId="{B87297DF-143A-4EE6-8711-89186D7974D1}" destId="{B36EA228-8B6C-4BD0-B74F-47CB5E8BAC4B}" srcOrd="5" destOrd="0" presId="urn:microsoft.com/office/officeart/2008/layout/VerticalCurvedList"/>
    <dgm:cxn modelId="{4D1D9552-190D-4C81-A9E0-3C6A91CC0F0B}" type="presParOf" srcId="{B87297DF-143A-4EE6-8711-89186D7974D1}" destId="{7E4B969E-DBC6-453D-BD31-CC785F2DAEF8}" srcOrd="6" destOrd="0" presId="urn:microsoft.com/office/officeart/2008/layout/VerticalCurvedList"/>
    <dgm:cxn modelId="{C07A517F-18DB-4020-A204-7CAA1D8D378B}" type="presParOf" srcId="{7E4B969E-DBC6-453D-BD31-CC785F2DAEF8}" destId="{3D6B1251-048C-4507-ACEF-1C05E9D6DFBF}" srcOrd="0" destOrd="0" presId="urn:microsoft.com/office/officeart/2008/layout/VerticalCurvedList"/>
    <dgm:cxn modelId="{46FADB9D-447E-4A6A-939C-748625BDD633}" type="presParOf" srcId="{B87297DF-143A-4EE6-8711-89186D7974D1}" destId="{6C5C4AED-9842-4FF2-A1AD-161051EFA337}" srcOrd="7" destOrd="0" presId="urn:microsoft.com/office/officeart/2008/layout/VerticalCurvedList"/>
    <dgm:cxn modelId="{7FAF2BEE-2E7A-4A6A-9BFD-1AE303707262}" type="presParOf" srcId="{B87297DF-143A-4EE6-8711-89186D7974D1}" destId="{E8FF6510-0203-468F-981E-D63D253B511D}" srcOrd="8" destOrd="0" presId="urn:microsoft.com/office/officeart/2008/layout/VerticalCurvedList"/>
    <dgm:cxn modelId="{4A73D3D2-B20F-410F-9189-AE22F67FFC45}" type="presParOf" srcId="{E8FF6510-0203-468F-981E-D63D253B511D}" destId="{2EFEBF92-070E-402B-B6D2-B7C0C41C849F}" srcOrd="0" destOrd="0" presId="urn:microsoft.com/office/officeart/2008/layout/VerticalCurvedList"/>
    <dgm:cxn modelId="{C6E77A23-5615-4728-B1B6-A76BAF6F565C}" type="presParOf" srcId="{B87297DF-143A-4EE6-8711-89186D7974D1}" destId="{A3F49685-E4B2-48DB-B0F9-E28CA57633E7}" srcOrd="9" destOrd="0" presId="urn:microsoft.com/office/officeart/2008/layout/VerticalCurvedList"/>
    <dgm:cxn modelId="{8818163F-81A8-47B4-BA20-95A7407D9CF2}" type="presParOf" srcId="{B87297DF-143A-4EE6-8711-89186D7974D1}" destId="{52F580AC-B47E-4F7A-BE7D-8372ADF42CDF}" srcOrd="10" destOrd="0" presId="urn:microsoft.com/office/officeart/2008/layout/VerticalCurvedList"/>
    <dgm:cxn modelId="{A137E9FD-60D3-4913-ACE4-6B9D45081440}" type="presParOf" srcId="{52F580AC-B47E-4F7A-BE7D-8372ADF42CDF}" destId="{1390406B-0E6D-4EC3-9F53-0EDE3449133A}" srcOrd="0" destOrd="0" presId="urn:microsoft.com/office/officeart/2008/layout/VerticalCurvedList"/>
    <dgm:cxn modelId="{0E9B039F-4125-4D11-8973-C3F5FDDCF11B}" type="presParOf" srcId="{B87297DF-143A-4EE6-8711-89186D7974D1}" destId="{F8B425EA-8851-4B98-BA59-5D578996D8A0}" srcOrd="11" destOrd="0" presId="urn:microsoft.com/office/officeart/2008/layout/VerticalCurvedList"/>
    <dgm:cxn modelId="{8F065D94-5700-433D-923A-FD35D35304A1}" type="presParOf" srcId="{B87297DF-143A-4EE6-8711-89186D7974D1}" destId="{2BF133E9-F666-4726-916E-D5BAEC095CF9}" srcOrd="12" destOrd="0" presId="urn:microsoft.com/office/officeart/2008/layout/VerticalCurvedList"/>
    <dgm:cxn modelId="{2F669EEC-3D50-4C65-854F-CAECD6DFCB8F}" type="presParOf" srcId="{2BF133E9-F666-4726-916E-D5BAEC095CF9}" destId="{87629489-1A64-4908-BDE8-A281646288F2}" srcOrd="0" destOrd="0" presId="urn:microsoft.com/office/officeart/2008/layout/VerticalCurvedList"/>
    <dgm:cxn modelId="{A4E01D4C-7A71-4DFB-A9AD-6D876AACACB6}" type="presParOf" srcId="{B87297DF-143A-4EE6-8711-89186D7974D1}" destId="{93171A8F-8C65-44A4-8DA2-E8D90FE0D11A}" srcOrd="13" destOrd="0" presId="urn:microsoft.com/office/officeart/2008/layout/VerticalCurvedList"/>
    <dgm:cxn modelId="{132F090A-0611-4270-B26C-EFA4F5BEE258}" type="presParOf" srcId="{B87297DF-143A-4EE6-8711-89186D7974D1}" destId="{A74E16D9-4E3C-4C84-AF8E-3544690664AA}" srcOrd="14" destOrd="0" presId="urn:microsoft.com/office/officeart/2008/layout/VerticalCurvedList"/>
    <dgm:cxn modelId="{5C418503-90AF-4C32-A58A-568137D81DC8}" type="presParOf" srcId="{A74E16D9-4E3C-4C84-AF8E-3544690664AA}" destId="{B9F496B8-5A71-4860-979F-29E6B86E389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59FCCD3-DF03-44A7-9CAE-3640152D6BC0}" type="doc">
      <dgm:prSet loTypeId="urn:microsoft.com/office/officeart/2008/layout/VerticalCurvedList" loCatId="list" qsTypeId="urn:microsoft.com/office/officeart/2005/8/quickstyle/3d2" qsCatId="3D" csTypeId="urn:microsoft.com/office/officeart/2005/8/colors/colorful1#5" csCatId="colorful" phldr="1"/>
      <dgm:spPr/>
      <dgm:t>
        <a:bodyPr/>
        <a:lstStyle/>
        <a:p>
          <a:endParaRPr lang="es-EC"/>
        </a:p>
      </dgm:t>
    </dgm:pt>
    <dgm:pt modelId="{953F81DF-7B4D-4E41-AD27-4861D10EDEA6}">
      <dgm:prSet custT="1"/>
      <dgm:spPr/>
      <dgm:t>
        <a:bodyPr/>
        <a:lstStyle/>
        <a:p>
          <a:r>
            <a:rPr lang="es-ES" sz="1600" dirty="0" smtClean="0"/>
            <a:t>Cooperación económica con el </a:t>
          </a:r>
          <a:r>
            <a:rPr lang="es-ES" sz="1600" b="1" dirty="0" smtClean="0"/>
            <a:t>MIES</a:t>
          </a:r>
          <a:r>
            <a:rPr lang="es-ES" sz="1600" dirty="0" smtClean="0"/>
            <a:t>, para el proyecto de personas con discapacidad “Despertar de los Ángeles”</a:t>
          </a:r>
          <a:endParaRPr lang="es-ES" sz="1600" dirty="0"/>
        </a:p>
      </dgm:t>
    </dgm:pt>
    <dgm:pt modelId="{41B2ACA2-B37F-47FF-A825-0423C2C5E055}" type="parTrans" cxnId="{9515366B-BF70-4F94-B528-2162EB762791}">
      <dgm:prSet/>
      <dgm:spPr/>
      <dgm:t>
        <a:bodyPr/>
        <a:lstStyle/>
        <a:p>
          <a:endParaRPr lang="es-EC" sz="1600"/>
        </a:p>
      </dgm:t>
    </dgm:pt>
    <dgm:pt modelId="{E07E8ED6-D613-43A5-8905-0F152892B1DF}" type="sibTrans" cxnId="{9515366B-BF70-4F94-B528-2162EB762791}">
      <dgm:prSet/>
      <dgm:spPr/>
      <dgm:t>
        <a:bodyPr/>
        <a:lstStyle/>
        <a:p>
          <a:endParaRPr lang="es-EC" sz="1600"/>
        </a:p>
      </dgm:t>
    </dgm:pt>
    <dgm:pt modelId="{ED717D89-F8FA-4130-A562-372F50FB70AC}">
      <dgm:prSet custT="1"/>
      <dgm:spPr/>
      <dgm:t>
        <a:bodyPr/>
        <a:lstStyle/>
        <a:p>
          <a:r>
            <a:rPr lang="es-ES" sz="1600" b="1" dirty="0" err="1" smtClean="0"/>
            <a:t>MINTEL</a:t>
          </a:r>
          <a:r>
            <a:rPr lang="es-ES" sz="1600" dirty="0" smtClean="0"/>
            <a:t>, cooperación para implementar avances tecnológicos </a:t>
          </a:r>
          <a:endParaRPr lang="es-ES" sz="1600" dirty="0"/>
        </a:p>
      </dgm:t>
    </dgm:pt>
    <dgm:pt modelId="{D297098F-697E-4A55-B222-2AF03B51843E}" type="parTrans" cxnId="{EC0BBC1B-CF56-4169-AD57-CC68F730C0A7}">
      <dgm:prSet/>
      <dgm:spPr/>
      <dgm:t>
        <a:bodyPr/>
        <a:lstStyle/>
        <a:p>
          <a:endParaRPr lang="es-EC" sz="1600"/>
        </a:p>
      </dgm:t>
    </dgm:pt>
    <dgm:pt modelId="{8200F8EE-522D-489F-BAC9-B4CB0C3F9F2A}" type="sibTrans" cxnId="{EC0BBC1B-CF56-4169-AD57-CC68F730C0A7}">
      <dgm:prSet/>
      <dgm:spPr/>
      <dgm:t>
        <a:bodyPr/>
        <a:lstStyle/>
        <a:p>
          <a:endParaRPr lang="es-EC" sz="1600"/>
        </a:p>
      </dgm:t>
    </dgm:pt>
    <dgm:pt modelId="{483F7C5F-FC02-448E-8F92-77FB587A9FCC}">
      <dgm:prSet custT="1"/>
      <dgm:spPr/>
      <dgm:t>
        <a:bodyPr/>
        <a:lstStyle/>
        <a:p>
          <a:r>
            <a:rPr lang="es-ES" sz="1600" dirty="0" smtClean="0"/>
            <a:t>Consejo de Participación Ciudadana, para implementar prácticas transparentes de gestión</a:t>
          </a:r>
          <a:endParaRPr lang="es-ES" sz="1600" dirty="0"/>
        </a:p>
      </dgm:t>
    </dgm:pt>
    <dgm:pt modelId="{54B8CE71-9507-4024-83BB-9998138B5B25}" type="parTrans" cxnId="{4FD1473D-4C9F-4E45-8AD5-DC33FDFE53A3}">
      <dgm:prSet/>
      <dgm:spPr/>
      <dgm:t>
        <a:bodyPr/>
        <a:lstStyle/>
        <a:p>
          <a:endParaRPr lang="es-EC" sz="1600"/>
        </a:p>
      </dgm:t>
    </dgm:pt>
    <dgm:pt modelId="{B101BBDA-10D5-4F1E-B297-A01CE7FDCB32}" type="sibTrans" cxnId="{4FD1473D-4C9F-4E45-8AD5-DC33FDFE53A3}">
      <dgm:prSet/>
      <dgm:spPr/>
      <dgm:t>
        <a:bodyPr/>
        <a:lstStyle/>
        <a:p>
          <a:endParaRPr lang="es-EC" sz="1600"/>
        </a:p>
      </dgm:t>
    </dgm:pt>
    <dgm:pt modelId="{3164340D-A561-4855-907A-9A155385E70D}">
      <dgm:prSet custT="1"/>
      <dgm:spPr/>
      <dgm:t>
        <a:bodyPr/>
        <a:lstStyle/>
        <a:p>
          <a:r>
            <a:rPr lang="es-ES" sz="1600" smtClean="0"/>
            <a:t>Empresa Metropolitana de gestión Turística Quito – Turismo, para la promoción y difusión turística</a:t>
          </a:r>
          <a:endParaRPr lang="es-ES" sz="1600" dirty="0"/>
        </a:p>
      </dgm:t>
    </dgm:pt>
    <dgm:pt modelId="{7049034F-4A6C-45FC-AAF3-E56A90B6C0A3}" type="parTrans" cxnId="{55F1F0FA-88EB-4A8E-BE2A-43CDD6B9FB14}">
      <dgm:prSet/>
      <dgm:spPr/>
      <dgm:t>
        <a:bodyPr/>
        <a:lstStyle/>
        <a:p>
          <a:endParaRPr lang="es-EC" sz="1600"/>
        </a:p>
      </dgm:t>
    </dgm:pt>
    <dgm:pt modelId="{5B3F1F1E-9C06-43E2-AA4B-57464A3F66ED}" type="sibTrans" cxnId="{55F1F0FA-88EB-4A8E-BE2A-43CDD6B9FB14}">
      <dgm:prSet/>
      <dgm:spPr/>
      <dgm:t>
        <a:bodyPr/>
        <a:lstStyle/>
        <a:p>
          <a:endParaRPr lang="es-EC" sz="1600"/>
        </a:p>
      </dgm:t>
    </dgm:pt>
    <dgm:pt modelId="{6C6FE427-4E54-4B87-88C3-BAB6FED65186}">
      <dgm:prSet custT="1"/>
      <dgm:spPr/>
      <dgm:t>
        <a:bodyPr/>
        <a:lstStyle/>
        <a:p>
          <a:r>
            <a:rPr lang="es-ES" sz="1600" b="1" dirty="0" err="1" smtClean="0"/>
            <a:t>ESPOCH</a:t>
          </a:r>
          <a:r>
            <a:rPr lang="es-ES" sz="1600" b="1" dirty="0" smtClean="0"/>
            <a:t>,</a:t>
          </a:r>
          <a:r>
            <a:rPr lang="es-ES" sz="1600" dirty="0" smtClean="0"/>
            <a:t> Movilidad, tránsito y transporte, gastronomía y </a:t>
          </a:r>
          <a:r>
            <a:rPr lang="es-ES" sz="1600" dirty="0" err="1" smtClean="0"/>
            <a:t>Proy</a:t>
          </a:r>
          <a:r>
            <a:rPr lang="es-ES" sz="1600" dirty="0" smtClean="0"/>
            <a:t>. de investigación científica y tecnológica.</a:t>
          </a:r>
          <a:endParaRPr lang="es-ES" sz="1600" dirty="0"/>
        </a:p>
      </dgm:t>
    </dgm:pt>
    <dgm:pt modelId="{BD05F6D9-1000-4F78-9806-E0501DD31BF6}" type="parTrans" cxnId="{F1EE37D7-D510-47EF-A7A3-A5DEC96C85F5}">
      <dgm:prSet/>
      <dgm:spPr/>
      <dgm:t>
        <a:bodyPr/>
        <a:lstStyle/>
        <a:p>
          <a:endParaRPr lang="es-EC" sz="1600"/>
        </a:p>
      </dgm:t>
    </dgm:pt>
    <dgm:pt modelId="{3CF7D936-5E10-48AF-9287-313FCA1A28A6}" type="sibTrans" cxnId="{F1EE37D7-D510-47EF-A7A3-A5DEC96C85F5}">
      <dgm:prSet/>
      <dgm:spPr/>
      <dgm:t>
        <a:bodyPr/>
        <a:lstStyle/>
        <a:p>
          <a:endParaRPr lang="es-EC" sz="1600"/>
        </a:p>
      </dgm:t>
    </dgm:pt>
    <dgm:pt modelId="{AD3AD459-FF6A-452E-A66C-8E8574A74C21}">
      <dgm:prSet custT="1"/>
      <dgm:spPr/>
      <dgm:t>
        <a:bodyPr/>
        <a:lstStyle/>
        <a:p>
          <a:r>
            <a:rPr lang="es-ES" sz="1600" b="1" dirty="0" err="1" smtClean="0"/>
            <a:t>UNACH</a:t>
          </a:r>
          <a:r>
            <a:rPr lang="es-ES" sz="1600" dirty="0" smtClean="0"/>
            <a:t>, para generar procesos de gestión turística  </a:t>
          </a:r>
          <a:endParaRPr lang="es-ES" sz="1600" dirty="0"/>
        </a:p>
      </dgm:t>
    </dgm:pt>
    <dgm:pt modelId="{45DF6632-A2DF-46C7-902A-B41B3977A2F7}" type="parTrans" cxnId="{85AA73FB-1F5D-493C-B44D-98E56F010571}">
      <dgm:prSet/>
      <dgm:spPr/>
      <dgm:t>
        <a:bodyPr/>
        <a:lstStyle/>
        <a:p>
          <a:endParaRPr lang="es-EC" sz="1600"/>
        </a:p>
      </dgm:t>
    </dgm:pt>
    <dgm:pt modelId="{CDED982D-E71B-40AB-B820-86E6BC5DD39A}" type="sibTrans" cxnId="{85AA73FB-1F5D-493C-B44D-98E56F010571}">
      <dgm:prSet/>
      <dgm:spPr/>
      <dgm:t>
        <a:bodyPr/>
        <a:lstStyle/>
        <a:p>
          <a:endParaRPr lang="es-EC" sz="1600"/>
        </a:p>
      </dgm:t>
    </dgm:pt>
    <dgm:pt modelId="{4EF73998-9E8A-451A-B7FB-B2407D19F553}">
      <dgm:prSet custT="1"/>
      <dgm:spPr/>
      <dgm:t>
        <a:bodyPr/>
        <a:lstStyle/>
        <a:p>
          <a:r>
            <a:rPr lang="es-ES" sz="1600" dirty="0" smtClean="0"/>
            <a:t>Asociación “Renacer”.  Mancomunidad. Trasferencias de competencias con Parroquias Rurales y Consejo Provincial.</a:t>
          </a:r>
          <a:endParaRPr lang="es-ES" sz="1600" dirty="0"/>
        </a:p>
      </dgm:t>
    </dgm:pt>
    <dgm:pt modelId="{70C15A41-4FD5-4871-8D12-A9EA159DE87B}" type="parTrans" cxnId="{6A9AA0B0-616F-4356-A5A7-C8001F62FA9E}">
      <dgm:prSet/>
      <dgm:spPr/>
      <dgm:t>
        <a:bodyPr/>
        <a:lstStyle/>
        <a:p>
          <a:endParaRPr lang="es-EC" sz="1600"/>
        </a:p>
      </dgm:t>
    </dgm:pt>
    <dgm:pt modelId="{42E22BF3-3727-4B03-92B5-88688CF72761}" type="sibTrans" cxnId="{6A9AA0B0-616F-4356-A5A7-C8001F62FA9E}">
      <dgm:prSet/>
      <dgm:spPr/>
      <dgm:t>
        <a:bodyPr/>
        <a:lstStyle/>
        <a:p>
          <a:endParaRPr lang="es-EC" sz="1600"/>
        </a:p>
      </dgm:t>
    </dgm:pt>
    <dgm:pt modelId="{A2CD5712-A2A3-4B0C-972A-5DEE2E886506}" type="pres">
      <dgm:prSet presAssocID="{259FCCD3-DF03-44A7-9CAE-3640152D6BC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C"/>
        </a:p>
      </dgm:t>
    </dgm:pt>
    <dgm:pt modelId="{B87297DF-143A-4EE6-8711-89186D7974D1}" type="pres">
      <dgm:prSet presAssocID="{259FCCD3-DF03-44A7-9CAE-3640152D6BC0}" presName="Name1" presStyleCnt="0"/>
      <dgm:spPr/>
    </dgm:pt>
    <dgm:pt modelId="{6C37BA76-5ABD-4F09-89F7-9B641F03F510}" type="pres">
      <dgm:prSet presAssocID="{259FCCD3-DF03-44A7-9CAE-3640152D6BC0}" presName="cycle" presStyleCnt="0"/>
      <dgm:spPr/>
    </dgm:pt>
    <dgm:pt modelId="{B5EC3C55-BB08-40FE-82ED-722CE4DD96DF}" type="pres">
      <dgm:prSet presAssocID="{259FCCD3-DF03-44A7-9CAE-3640152D6BC0}" presName="srcNode" presStyleLbl="node1" presStyleIdx="0" presStyleCnt="7"/>
      <dgm:spPr/>
    </dgm:pt>
    <dgm:pt modelId="{5D117CA4-9D78-435B-9136-6E9A01FF971D}" type="pres">
      <dgm:prSet presAssocID="{259FCCD3-DF03-44A7-9CAE-3640152D6BC0}" presName="conn" presStyleLbl="parChTrans1D2" presStyleIdx="0" presStyleCnt="1"/>
      <dgm:spPr/>
      <dgm:t>
        <a:bodyPr/>
        <a:lstStyle/>
        <a:p>
          <a:endParaRPr lang="es-EC"/>
        </a:p>
      </dgm:t>
    </dgm:pt>
    <dgm:pt modelId="{5064F16A-60A1-4B78-8516-734DEAA59A13}" type="pres">
      <dgm:prSet presAssocID="{259FCCD3-DF03-44A7-9CAE-3640152D6BC0}" presName="extraNode" presStyleLbl="node1" presStyleIdx="0" presStyleCnt="7"/>
      <dgm:spPr/>
    </dgm:pt>
    <dgm:pt modelId="{0A756245-C076-49C9-B380-4B06F6363DE4}" type="pres">
      <dgm:prSet presAssocID="{259FCCD3-DF03-44A7-9CAE-3640152D6BC0}" presName="dstNode" presStyleLbl="node1" presStyleIdx="0" presStyleCnt="7"/>
      <dgm:spPr/>
    </dgm:pt>
    <dgm:pt modelId="{C9A6DED9-3F02-4F3E-91EB-89AEE3C9C4CA}" type="pres">
      <dgm:prSet presAssocID="{953F81DF-7B4D-4E41-AD27-4861D10EDEA6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E639D0E-2BB4-443F-A36A-4FF354BEEFCB}" type="pres">
      <dgm:prSet presAssocID="{953F81DF-7B4D-4E41-AD27-4861D10EDEA6}" presName="accent_1" presStyleCnt="0"/>
      <dgm:spPr/>
    </dgm:pt>
    <dgm:pt modelId="{A97539DE-2116-4899-8898-EAD38B1F1F4B}" type="pres">
      <dgm:prSet presAssocID="{953F81DF-7B4D-4E41-AD27-4861D10EDEA6}" presName="accentRepeatNode" presStyleLbl="solidFgAcc1" presStyleIdx="0" presStyleCnt="7"/>
      <dgm:spPr/>
    </dgm:pt>
    <dgm:pt modelId="{C26162CF-3783-4F20-AD74-E58E31EEA64B}" type="pres">
      <dgm:prSet presAssocID="{ED717D89-F8FA-4130-A562-372F50FB70AC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E7E58D9-BCDD-40E2-A290-F6E896BAAE48}" type="pres">
      <dgm:prSet presAssocID="{ED717D89-F8FA-4130-A562-372F50FB70AC}" presName="accent_2" presStyleCnt="0"/>
      <dgm:spPr/>
    </dgm:pt>
    <dgm:pt modelId="{2440EE75-56D1-4BB8-9CDF-95EAE26F72C6}" type="pres">
      <dgm:prSet presAssocID="{ED717D89-F8FA-4130-A562-372F50FB70AC}" presName="accentRepeatNode" presStyleLbl="solidFgAcc1" presStyleIdx="1" presStyleCnt="7"/>
      <dgm:spPr/>
    </dgm:pt>
    <dgm:pt modelId="{24E7B320-C21F-4F5B-83E5-7A49E74748CB}" type="pres">
      <dgm:prSet presAssocID="{483F7C5F-FC02-448E-8F92-77FB587A9FCC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8C0B50E-1AC9-4FCC-935B-0C2E713CB16E}" type="pres">
      <dgm:prSet presAssocID="{483F7C5F-FC02-448E-8F92-77FB587A9FCC}" presName="accent_3" presStyleCnt="0"/>
      <dgm:spPr/>
    </dgm:pt>
    <dgm:pt modelId="{02A26A57-1E7C-48A6-8207-9D71C17D1468}" type="pres">
      <dgm:prSet presAssocID="{483F7C5F-FC02-448E-8F92-77FB587A9FCC}" presName="accentRepeatNode" presStyleLbl="solidFgAcc1" presStyleIdx="2" presStyleCnt="7"/>
      <dgm:spPr/>
    </dgm:pt>
    <dgm:pt modelId="{4C33AE91-8E64-4739-9933-DC10C98C1AB6}" type="pres">
      <dgm:prSet presAssocID="{3164340D-A561-4855-907A-9A155385E70D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5D19F73-13B7-48A6-9361-0F20ED90E20F}" type="pres">
      <dgm:prSet presAssocID="{3164340D-A561-4855-907A-9A155385E70D}" presName="accent_4" presStyleCnt="0"/>
      <dgm:spPr/>
    </dgm:pt>
    <dgm:pt modelId="{E5F22635-CF95-4FFE-A94B-1CC9DEF46A67}" type="pres">
      <dgm:prSet presAssocID="{3164340D-A561-4855-907A-9A155385E70D}" presName="accentRepeatNode" presStyleLbl="solidFgAcc1" presStyleIdx="3" presStyleCnt="7"/>
      <dgm:spPr/>
    </dgm:pt>
    <dgm:pt modelId="{3EDA5AFF-E476-4BCF-8D4B-91F1195F9CE2}" type="pres">
      <dgm:prSet presAssocID="{6C6FE427-4E54-4B87-88C3-BAB6FED65186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FB56760-170C-46A7-AB34-CE5F20A3F6F8}" type="pres">
      <dgm:prSet presAssocID="{6C6FE427-4E54-4B87-88C3-BAB6FED65186}" presName="accent_5" presStyleCnt="0"/>
      <dgm:spPr/>
    </dgm:pt>
    <dgm:pt modelId="{90220D70-349C-4BE6-A89B-B0BE843685F5}" type="pres">
      <dgm:prSet presAssocID="{6C6FE427-4E54-4B87-88C3-BAB6FED65186}" presName="accentRepeatNode" presStyleLbl="solidFgAcc1" presStyleIdx="4" presStyleCnt="7"/>
      <dgm:spPr/>
    </dgm:pt>
    <dgm:pt modelId="{00296887-E71F-4047-A89A-E0668DD75EB6}" type="pres">
      <dgm:prSet presAssocID="{AD3AD459-FF6A-452E-A66C-8E8574A74C21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FD0C17C-0451-4C08-A235-1A51E2642F9F}" type="pres">
      <dgm:prSet presAssocID="{AD3AD459-FF6A-452E-A66C-8E8574A74C21}" presName="accent_6" presStyleCnt="0"/>
      <dgm:spPr/>
    </dgm:pt>
    <dgm:pt modelId="{664BAC32-1EB5-4323-85EA-932A867B6021}" type="pres">
      <dgm:prSet presAssocID="{AD3AD459-FF6A-452E-A66C-8E8574A74C21}" presName="accentRepeatNode" presStyleLbl="solidFgAcc1" presStyleIdx="5" presStyleCnt="7"/>
      <dgm:spPr/>
    </dgm:pt>
    <dgm:pt modelId="{DBF81D2F-FDC1-438D-B2AB-2F21656DD6F2}" type="pres">
      <dgm:prSet presAssocID="{4EF73998-9E8A-451A-B7FB-B2407D19F553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A56AC5D-8895-4D40-B07F-D67B0FFEDA60}" type="pres">
      <dgm:prSet presAssocID="{4EF73998-9E8A-451A-B7FB-B2407D19F553}" presName="accent_7" presStyleCnt="0"/>
      <dgm:spPr/>
    </dgm:pt>
    <dgm:pt modelId="{482AFCD2-DEE0-48DF-864D-CF2ACDA8C1E7}" type="pres">
      <dgm:prSet presAssocID="{4EF73998-9E8A-451A-B7FB-B2407D19F553}" presName="accentRepeatNode" presStyleLbl="solidFgAcc1" presStyleIdx="6" presStyleCnt="7"/>
      <dgm:spPr/>
    </dgm:pt>
  </dgm:ptLst>
  <dgm:cxnLst>
    <dgm:cxn modelId="{EC0BBC1B-CF56-4169-AD57-CC68F730C0A7}" srcId="{259FCCD3-DF03-44A7-9CAE-3640152D6BC0}" destId="{ED717D89-F8FA-4130-A562-372F50FB70AC}" srcOrd="1" destOrd="0" parTransId="{D297098F-697E-4A55-B222-2AF03B51843E}" sibTransId="{8200F8EE-522D-489F-BAC9-B4CB0C3F9F2A}"/>
    <dgm:cxn modelId="{DF869DBF-7262-45C5-A9FD-55698EB5BC3A}" type="presOf" srcId="{AD3AD459-FF6A-452E-A66C-8E8574A74C21}" destId="{00296887-E71F-4047-A89A-E0668DD75EB6}" srcOrd="0" destOrd="0" presId="urn:microsoft.com/office/officeart/2008/layout/VerticalCurvedList"/>
    <dgm:cxn modelId="{9515366B-BF70-4F94-B528-2162EB762791}" srcId="{259FCCD3-DF03-44A7-9CAE-3640152D6BC0}" destId="{953F81DF-7B4D-4E41-AD27-4861D10EDEA6}" srcOrd="0" destOrd="0" parTransId="{41B2ACA2-B37F-47FF-A825-0423C2C5E055}" sibTransId="{E07E8ED6-D613-43A5-8905-0F152892B1DF}"/>
    <dgm:cxn modelId="{A09BDB20-0AA0-4AD5-8C57-7DA5E0D300AD}" type="presOf" srcId="{E07E8ED6-D613-43A5-8905-0F152892B1DF}" destId="{5D117CA4-9D78-435B-9136-6E9A01FF971D}" srcOrd="0" destOrd="0" presId="urn:microsoft.com/office/officeart/2008/layout/VerticalCurvedList"/>
    <dgm:cxn modelId="{6A9AA0B0-616F-4356-A5A7-C8001F62FA9E}" srcId="{259FCCD3-DF03-44A7-9CAE-3640152D6BC0}" destId="{4EF73998-9E8A-451A-B7FB-B2407D19F553}" srcOrd="6" destOrd="0" parTransId="{70C15A41-4FD5-4871-8D12-A9EA159DE87B}" sibTransId="{42E22BF3-3727-4B03-92B5-88688CF72761}"/>
    <dgm:cxn modelId="{55F1F0FA-88EB-4A8E-BE2A-43CDD6B9FB14}" srcId="{259FCCD3-DF03-44A7-9CAE-3640152D6BC0}" destId="{3164340D-A561-4855-907A-9A155385E70D}" srcOrd="3" destOrd="0" parTransId="{7049034F-4A6C-45FC-AAF3-E56A90B6C0A3}" sibTransId="{5B3F1F1E-9C06-43E2-AA4B-57464A3F66ED}"/>
    <dgm:cxn modelId="{30327251-63AF-4620-B503-432A1F9571F9}" type="presOf" srcId="{6C6FE427-4E54-4B87-88C3-BAB6FED65186}" destId="{3EDA5AFF-E476-4BCF-8D4B-91F1195F9CE2}" srcOrd="0" destOrd="0" presId="urn:microsoft.com/office/officeart/2008/layout/VerticalCurvedList"/>
    <dgm:cxn modelId="{B8559166-91A3-4513-A69D-CFB90F646395}" type="presOf" srcId="{ED717D89-F8FA-4130-A562-372F50FB70AC}" destId="{C26162CF-3783-4F20-AD74-E58E31EEA64B}" srcOrd="0" destOrd="0" presId="urn:microsoft.com/office/officeart/2008/layout/VerticalCurvedList"/>
    <dgm:cxn modelId="{5BA021FF-AC81-46B3-8A3F-4BF24A6D12F0}" type="presOf" srcId="{259FCCD3-DF03-44A7-9CAE-3640152D6BC0}" destId="{A2CD5712-A2A3-4B0C-972A-5DEE2E886506}" srcOrd="0" destOrd="0" presId="urn:microsoft.com/office/officeart/2008/layout/VerticalCurvedList"/>
    <dgm:cxn modelId="{38E91CED-E979-47FC-86F4-D3E95C3AB424}" type="presOf" srcId="{483F7C5F-FC02-448E-8F92-77FB587A9FCC}" destId="{24E7B320-C21F-4F5B-83E5-7A49E74748CB}" srcOrd="0" destOrd="0" presId="urn:microsoft.com/office/officeart/2008/layout/VerticalCurvedList"/>
    <dgm:cxn modelId="{85AA73FB-1F5D-493C-B44D-98E56F010571}" srcId="{259FCCD3-DF03-44A7-9CAE-3640152D6BC0}" destId="{AD3AD459-FF6A-452E-A66C-8E8574A74C21}" srcOrd="5" destOrd="0" parTransId="{45DF6632-A2DF-46C7-902A-B41B3977A2F7}" sibTransId="{CDED982D-E71B-40AB-B820-86E6BC5DD39A}"/>
    <dgm:cxn modelId="{9B2B1A9B-88E2-4FEE-BBF4-6C9FBD48698A}" type="presOf" srcId="{953F81DF-7B4D-4E41-AD27-4861D10EDEA6}" destId="{C9A6DED9-3F02-4F3E-91EB-89AEE3C9C4CA}" srcOrd="0" destOrd="0" presId="urn:microsoft.com/office/officeart/2008/layout/VerticalCurvedList"/>
    <dgm:cxn modelId="{2E53E02A-D403-4F71-BB91-4B9798A18083}" type="presOf" srcId="{4EF73998-9E8A-451A-B7FB-B2407D19F553}" destId="{DBF81D2F-FDC1-438D-B2AB-2F21656DD6F2}" srcOrd="0" destOrd="0" presId="urn:microsoft.com/office/officeart/2008/layout/VerticalCurvedList"/>
    <dgm:cxn modelId="{F1EE37D7-D510-47EF-A7A3-A5DEC96C85F5}" srcId="{259FCCD3-DF03-44A7-9CAE-3640152D6BC0}" destId="{6C6FE427-4E54-4B87-88C3-BAB6FED65186}" srcOrd="4" destOrd="0" parTransId="{BD05F6D9-1000-4F78-9806-E0501DD31BF6}" sibTransId="{3CF7D936-5E10-48AF-9287-313FCA1A28A6}"/>
    <dgm:cxn modelId="{4FD1473D-4C9F-4E45-8AD5-DC33FDFE53A3}" srcId="{259FCCD3-DF03-44A7-9CAE-3640152D6BC0}" destId="{483F7C5F-FC02-448E-8F92-77FB587A9FCC}" srcOrd="2" destOrd="0" parTransId="{54B8CE71-9507-4024-83BB-9998138B5B25}" sibTransId="{B101BBDA-10D5-4F1E-B297-A01CE7FDCB32}"/>
    <dgm:cxn modelId="{A3DBAE2B-F9DA-43FE-82B2-17A2071C012A}" type="presOf" srcId="{3164340D-A561-4855-907A-9A155385E70D}" destId="{4C33AE91-8E64-4739-9933-DC10C98C1AB6}" srcOrd="0" destOrd="0" presId="urn:microsoft.com/office/officeart/2008/layout/VerticalCurvedList"/>
    <dgm:cxn modelId="{9C7CED3F-EAEC-4F22-A19F-0CB2D2FD6AEE}" type="presParOf" srcId="{A2CD5712-A2A3-4B0C-972A-5DEE2E886506}" destId="{B87297DF-143A-4EE6-8711-89186D7974D1}" srcOrd="0" destOrd="0" presId="urn:microsoft.com/office/officeart/2008/layout/VerticalCurvedList"/>
    <dgm:cxn modelId="{9FE4344A-C926-4B6E-A396-2856D29582D6}" type="presParOf" srcId="{B87297DF-143A-4EE6-8711-89186D7974D1}" destId="{6C37BA76-5ABD-4F09-89F7-9B641F03F510}" srcOrd="0" destOrd="0" presId="urn:microsoft.com/office/officeart/2008/layout/VerticalCurvedList"/>
    <dgm:cxn modelId="{241B1A3A-64E6-44BE-ACC7-4924743954CC}" type="presParOf" srcId="{6C37BA76-5ABD-4F09-89F7-9B641F03F510}" destId="{B5EC3C55-BB08-40FE-82ED-722CE4DD96DF}" srcOrd="0" destOrd="0" presId="urn:microsoft.com/office/officeart/2008/layout/VerticalCurvedList"/>
    <dgm:cxn modelId="{95BFDA03-7576-44EB-8A49-3FF975D1B59F}" type="presParOf" srcId="{6C37BA76-5ABD-4F09-89F7-9B641F03F510}" destId="{5D117CA4-9D78-435B-9136-6E9A01FF971D}" srcOrd="1" destOrd="0" presId="urn:microsoft.com/office/officeart/2008/layout/VerticalCurvedList"/>
    <dgm:cxn modelId="{4EB5D0D5-9FF4-414A-A629-058CF56EF655}" type="presParOf" srcId="{6C37BA76-5ABD-4F09-89F7-9B641F03F510}" destId="{5064F16A-60A1-4B78-8516-734DEAA59A13}" srcOrd="2" destOrd="0" presId="urn:microsoft.com/office/officeart/2008/layout/VerticalCurvedList"/>
    <dgm:cxn modelId="{743EE53B-C7BE-4C45-8E06-1DF4D278A553}" type="presParOf" srcId="{6C37BA76-5ABD-4F09-89F7-9B641F03F510}" destId="{0A756245-C076-49C9-B380-4B06F6363DE4}" srcOrd="3" destOrd="0" presId="urn:microsoft.com/office/officeart/2008/layout/VerticalCurvedList"/>
    <dgm:cxn modelId="{623178EF-DCA3-465E-8436-F5AC8E66E05B}" type="presParOf" srcId="{B87297DF-143A-4EE6-8711-89186D7974D1}" destId="{C9A6DED9-3F02-4F3E-91EB-89AEE3C9C4CA}" srcOrd="1" destOrd="0" presId="urn:microsoft.com/office/officeart/2008/layout/VerticalCurvedList"/>
    <dgm:cxn modelId="{834D1EEB-5B8F-4F7B-A92D-CDEADB63E179}" type="presParOf" srcId="{B87297DF-143A-4EE6-8711-89186D7974D1}" destId="{0E639D0E-2BB4-443F-A36A-4FF354BEEFCB}" srcOrd="2" destOrd="0" presId="urn:microsoft.com/office/officeart/2008/layout/VerticalCurvedList"/>
    <dgm:cxn modelId="{5483B675-B4A0-42A8-A7DB-309309A367A2}" type="presParOf" srcId="{0E639D0E-2BB4-443F-A36A-4FF354BEEFCB}" destId="{A97539DE-2116-4899-8898-EAD38B1F1F4B}" srcOrd="0" destOrd="0" presId="urn:microsoft.com/office/officeart/2008/layout/VerticalCurvedList"/>
    <dgm:cxn modelId="{05277AEA-FF12-48EA-A54C-084337A02D0E}" type="presParOf" srcId="{B87297DF-143A-4EE6-8711-89186D7974D1}" destId="{C26162CF-3783-4F20-AD74-E58E31EEA64B}" srcOrd="3" destOrd="0" presId="urn:microsoft.com/office/officeart/2008/layout/VerticalCurvedList"/>
    <dgm:cxn modelId="{BB9B7FCA-1D93-4E24-A078-F88BC69BF806}" type="presParOf" srcId="{B87297DF-143A-4EE6-8711-89186D7974D1}" destId="{EE7E58D9-BCDD-40E2-A290-F6E896BAAE48}" srcOrd="4" destOrd="0" presId="urn:microsoft.com/office/officeart/2008/layout/VerticalCurvedList"/>
    <dgm:cxn modelId="{F8D517B2-3633-420B-A50F-9B8595B7AE47}" type="presParOf" srcId="{EE7E58D9-BCDD-40E2-A290-F6E896BAAE48}" destId="{2440EE75-56D1-4BB8-9CDF-95EAE26F72C6}" srcOrd="0" destOrd="0" presId="urn:microsoft.com/office/officeart/2008/layout/VerticalCurvedList"/>
    <dgm:cxn modelId="{2CF5FADE-933C-4325-8633-A7B5EC58E5D1}" type="presParOf" srcId="{B87297DF-143A-4EE6-8711-89186D7974D1}" destId="{24E7B320-C21F-4F5B-83E5-7A49E74748CB}" srcOrd="5" destOrd="0" presId="urn:microsoft.com/office/officeart/2008/layout/VerticalCurvedList"/>
    <dgm:cxn modelId="{0723B4F3-1D84-4E0C-A4B5-C224A8B8C753}" type="presParOf" srcId="{B87297DF-143A-4EE6-8711-89186D7974D1}" destId="{18C0B50E-1AC9-4FCC-935B-0C2E713CB16E}" srcOrd="6" destOrd="0" presId="urn:microsoft.com/office/officeart/2008/layout/VerticalCurvedList"/>
    <dgm:cxn modelId="{6861210F-C248-40C3-A665-B4AB3DBB44BE}" type="presParOf" srcId="{18C0B50E-1AC9-4FCC-935B-0C2E713CB16E}" destId="{02A26A57-1E7C-48A6-8207-9D71C17D1468}" srcOrd="0" destOrd="0" presId="urn:microsoft.com/office/officeart/2008/layout/VerticalCurvedList"/>
    <dgm:cxn modelId="{341B9386-F386-4776-B52F-1C0C8F07401C}" type="presParOf" srcId="{B87297DF-143A-4EE6-8711-89186D7974D1}" destId="{4C33AE91-8E64-4739-9933-DC10C98C1AB6}" srcOrd="7" destOrd="0" presId="urn:microsoft.com/office/officeart/2008/layout/VerticalCurvedList"/>
    <dgm:cxn modelId="{7AD0154C-54C5-4211-86EE-9111940AD372}" type="presParOf" srcId="{B87297DF-143A-4EE6-8711-89186D7974D1}" destId="{35D19F73-13B7-48A6-9361-0F20ED90E20F}" srcOrd="8" destOrd="0" presId="urn:microsoft.com/office/officeart/2008/layout/VerticalCurvedList"/>
    <dgm:cxn modelId="{27964E46-49C7-4C59-A125-B57543C811D3}" type="presParOf" srcId="{35D19F73-13B7-48A6-9361-0F20ED90E20F}" destId="{E5F22635-CF95-4FFE-A94B-1CC9DEF46A67}" srcOrd="0" destOrd="0" presId="urn:microsoft.com/office/officeart/2008/layout/VerticalCurvedList"/>
    <dgm:cxn modelId="{5B64604C-F65A-4C79-B351-C906D5B1A7E3}" type="presParOf" srcId="{B87297DF-143A-4EE6-8711-89186D7974D1}" destId="{3EDA5AFF-E476-4BCF-8D4B-91F1195F9CE2}" srcOrd="9" destOrd="0" presId="urn:microsoft.com/office/officeart/2008/layout/VerticalCurvedList"/>
    <dgm:cxn modelId="{CC8BC7CB-884F-44FD-9972-5D8632F068FB}" type="presParOf" srcId="{B87297DF-143A-4EE6-8711-89186D7974D1}" destId="{2FB56760-170C-46A7-AB34-CE5F20A3F6F8}" srcOrd="10" destOrd="0" presId="urn:microsoft.com/office/officeart/2008/layout/VerticalCurvedList"/>
    <dgm:cxn modelId="{76A45D0C-6ABB-4E03-991A-7ADBEB765FFF}" type="presParOf" srcId="{2FB56760-170C-46A7-AB34-CE5F20A3F6F8}" destId="{90220D70-349C-4BE6-A89B-B0BE843685F5}" srcOrd="0" destOrd="0" presId="urn:microsoft.com/office/officeart/2008/layout/VerticalCurvedList"/>
    <dgm:cxn modelId="{D9DD98B1-731A-4B6A-81A3-56F6D9D1650B}" type="presParOf" srcId="{B87297DF-143A-4EE6-8711-89186D7974D1}" destId="{00296887-E71F-4047-A89A-E0668DD75EB6}" srcOrd="11" destOrd="0" presId="urn:microsoft.com/office/officeart/2008/layout/VerticalCurvedList"/>
    <dgm:cxn modelId="{66585678-7CCD-48AF-802D-C9D0C208766F}" type="presParOf" srcId="{B87297DF-143A-4EE6-8711-89186D7974D1}" destId="{AFD0C17C-0451-4C08-A235-1A51E2642F9F}" srcOrd="12" destOrd="0" presId="urn:microsoft.com/office/officeart/2008/layout/VerticalCurvedList"/>
    <dgm:cxn modelId="{FBC638BE-5AC6-4505-9ED9-A3532D82651E}" type="presParOf" srcId="{AFD0C17C-0451-4C08-A235-1A51E2642F9F}" destId="{664BAC32-1EB5-4323-85EA-932A867B6021}" srcOrd="0" destOrd="0" presId="urn:microsoft.com/office/officeart/2008/layout/VerticalCurvedList"/>
    <dgm:cxn modelId="{03471927-3C89-4EE4-9D5A-4BCF84639925}" type="presParOf" srcId="{B87297DF-143A-4EE6-8711-89186D7974D1}" destId="{DBF81D2F-FDC1-438D-B2AB-2F21656DD6F2}" srcOrd="13" destOrd="0" presId="urn:microsoft.com/office/officeart/2008/layout/VerticalCurvedList"/>
    <dgm:cxn modelId="{B5F5FF2E-EC18-4DB0-B0FD-7AD042150229}" type="presParOf" srcId="{B87297DF-143A-4EE6-8711-89186D7974D1}" destId="{6A56AC5D-8895-4D40-B07F-D67B0FFEDA60}" srcOrd="14" destOrd="0" presId="urn:microsoft.com/office/officeart/2008/layout/VerticalCurvedList"/>
    <dgm:cxn modelId="{FCCCFEE6-6976-4AD0-A546-70735E1668F2}" type="presParOf" srcId="{6A56AC5D-8895-4D40-B07F-D67B0FFEDA60}" destId="{482AFCD2-DEE0-48DF-864D-CF2ACDA8C1E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779B3C7-5B20-493B-A9BD-2083DC87CF7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DEC51B37-9079-4BEB-84FF-7B5742B92176}">
      <dgm:prSet phldrT="[Texto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400" b="1" u="none" strike="noStrike" dirty="0" smtClean="0">
              <a:solidFill>
                <a:schemeClr val="bg1"/>
              </a:solidFill>
            </a:rPr>
            <a:t>RENDICIÓN DE CUENTAS </a:t>
          </a:r>
          <a:endParaRPr lang="es-EC" sz="2400" dirty="0">
            <a:solidFill>
              <a:schemeClr val="bg1"/>
            </a:solidFill>
          </a:endParaRPr>
        </a:p>
      </dgm:t>
    </dgm:pt>
    <dgm:pt modelId="{7B7E0CC8-6D2F-479F-8127-7B222C9E1470}" type="parTrans" cxnId="{61AA83FD-3E33-40C5-8280-2ACE554AAEC5}">
      <dgm:prSet/>
      <dgm:spPr/>
      <dgm:t>
        <a:bodyPr/>
        <a:lstStyle/>
        <a:p>
          <a:endParaRPr lang="es-EC"/>
        </a:p>
      </dgm:t>
    </dgm:pt>
    <dgm:pt modelId="{2251C0A7-3E66-4690-9DEE-FD543C7C4176}" type="sibTrans" cxnId="{61AA83FD-3E33-40C5-8280-2ACE554AAEC5}">
      <dgm:prSet/>
      <dgm:spPr/>
      <dgm:t>
        <a:bodyPr/>
        <a:lstStyle/>
        <a:p>
          <a:endParaRPr lang="es-EC"/>
        </a:p>
      </dgm:t>
    </dgm:pt>
    <dgm:pt modelId="{DD657B1A-84F6-4568-9BEC-5920F4BC89C8}">
      <dgm:prSet phldrT="[Texto]"/>
      <dgm:spPr/>
      <dgm:t>
        <a:bodyPr/>
        <a:lstStyle/>
        <a:p>
          <a:r>
            <a:rPr lang="es-EC" u="none" strike="noStrike" dirty="0" smtClean="0"/>
            <a:t>27 de febrero (de gestión)</a:t>
          </a:r>
          <a:endParaRPr lang="es-EC" dirty="0"/>
        </a:p>
      </dgm:t>
    </dgm:pt>
    <dgm:pt modelId="{F7FB62D3-0409-4AC2-9948-761BA060C954}" type="parTrans" cxnId="{3A699BEB-0D06-4770-9AA0-71C42CECA319}">
      <dgm:prSet/>
      <dgm:spPr/>
      <dgm:t>
        <a:bodyPr/>
        <a:lstStyle/>
        <a:p>
          <a:endParaRPr lang="es-EC"/>
        </a:p>
      </dgm:t>
    </dgm:pt>
    <dgm:pt modelId="{D033369A-329E-440E-B306-A6239640EB3E}" type="sibTrans" cxnId="{3A699BEB-0D06-4770-9AA0-71C42CECA319}">
      <dgm:prSet/>
      <dgm:spPr/>
      <dgm:t>
        <a:bodyPr/>
        <a:lstStyle/>
        <a:p>
          <a:endParaRPr lang="es-EC"/>
        </a:p>
      </dgm:t>
    </dgm:pt>
    <dgm:pt modelId="{3B7615ED-B687-4661-AD88-11D4F152B900}">
      <dgm:prSet phldrT="[Texto]"/>
      <dgm:spPr/>
      <dgm:t>
        <a:bodyPr/>
        <a:lstStyle/>
        <a:p>
          <a:r>
            <a:rPr lang="es-EC" dirty="0" smtClean="0"/>
            <a:t>Sesiones Ordinarios</a:t>
          </a:r>
          <a:endParaRPr lang="es-EC" dirty="0"/>
        </a:p>
      </dgm:t>
    </dgm:pt>
    <dgm:pt modelId="{AF537F62-D915-442B-8975-85B5F2C00975}" type="parTrans" cxnId="{8DBF11CE-12BD-4264-96B7-D416BD38274A}">
      <dgm:prSet/>
      <dgm:spPr/>
      <dgm:t>
        <a:bodyPr/>
        <a:lstStyle/>
        <a:p>
          <a:endParaRPr lang="es-EC"/>
        </a:p>
      </dgm:t>
    </dgm:pt>
    <dgm:pt modelId="{793D25A9-2D69-4CC8-91CD-8EE88B103486}" type="sibTrans" cxnId="{8DBF11CE-12BD-4264-96B7-D416BD38274A}">
      <dgm:prSet/>
      <dgm:spPr/>
      <dgm:t>
        <a:bodyPr/>
        <a:lstStyle/>
        <a:p>
          <a:endParaRPr lang="es-EC"/>
        </a:p>
      </dgm:t>
    </dgm:pt>
    <dgm:pt modelId="{F784B4D6-A9E2-4C45-994A-0313B3B48145}">
      <dgm:prSet phldrT="[Texto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400" b="1" u="none" strike="noStrike" dirty="0" smtClean="0">
              <a:solidFill>
                <a:schemeClr val="bg1"/>
              </a:solidFill>
            </a:rPr>
            <a:t>ASAMBLEA DE PARTICIPACIÓN CIUDADANA  </a:t>
          </a:r>
          <a:endParaRPr lang="es-EC" sz="2400" dirty="0">
            <a:solidFill>
              <a:schemeClr val="bg1"/>
            </a:solidFill>
          </a:endParaRPr>
        </a:p>
      </dgm:t>
    </dgm:pt>
    <dgm:pt modelId="{BB33C9FD-313A-4817-90B8-B2206E19E620}" type="parTrans" cxnId="{1E16FF8A-7491-4F14-B512-6A3ED6FCD059}">
      <dgm:prSet/>
      <dgm:spPr/>
      <dgm:t>
        <a:bodyPr/>
        <a:lstStyle/>
        <a:p>
          <a:endParaRPr lang="es-EC"/>
        </a:p>
      </dgm:t>
    </dgm:pt>
    <dgm:pt modelId="{20E51727-B4A3-4E68-AEE1-634BB82C7FE7}" type="sibTrans" cxnId="{1E16FF8A-7491-4F14-B512-6A3ED6FCD059}">
      <dgm:prSet/>
      <dgm:spPr/>
      <dgm:t>
        <a:bodyPr/>
        <a:lstStyle/>
        <a:p>
          <a:endParaRPr lang="es-EC"/>
        </a:p>
      </dgm:t>
    </dgm:pt>
    <dgm:pt modelId="{34E95815-01FE-44C9-A5CD-3926E04958A8}">
      <dgm:prSet phldrT="[Texto]"/>
      <dgm:spPr/>
      <dgm:t>
        <a:bodyPr/>
        <a:lstStyle/>
        <a:p>
          <a:r>
            <a:rPr lang="es-EC" u="none" strike="noStrike" dirty="0" smtClean="0"/>
            <a:t>5 de octubre</a:t>
          </a:r>
          <a:endParaRPr lang="es-EC" dirty="0"/>
        </a:p>
      </dgm:t>
    </dgm:pt>
    <dgm:pt modelId="{230CE46B-13C9-4D74-8BB2-815FA5EF90E7}" type="parTrans" cxnId="{FE75C652-3F75-4E0A-9366-A345DEAE570C}">
      <dgm:prSet/>
      <dgm:spPr/>
      <dgm:t>
        <a:bodyPr/>
        <a:lstStyle/>
        <a:p>
          <a:endParaRPr lang="es-EC"/>
        </a:p>
      </dgm:t>
    </dgm:pt>
    <dgm:pt modelId="{AA497A31-091C-4074-9DB6-8AB6362F8A51}" type="sibTrans" cxnId="{FE75C652-3F75-4E0A-9366-A345DEAE570C}">
      <dgm:prSet/>
      <dgm:spPr/>
      <dgm:t>
        <a:bodyPr/>
        <a:lstStyle/>
        <a:p>
          <a:endParaRPr lang="es-EC"/>
        </a:p>
      </dgm:t>
    </dgm:pt>
    <dgm:pt modelId="{5D7ADD71-E9DC-4497-813E-C18BD4F1CB23}">
      <dgm:prSet phldrT="[Texto]"/>
      <dgm:spPr/>
      <dgm:t>
        <a:bodyPr/>
        <a:lstStyle/>
        <a:p>
          <a:r>
            <a:rPr lang="es-EC" u="none" strike="noStrike" dirty="0" smtClean="0"/>
            <a:t>Elección de los representantes ciudadanos para la Asamblea Cantonal 2015</a:t>
          </a:r>
          <a:endParaRPr lang="es-EC" dirty="0"/>
        </a:p>
      </dgm:t>
    </dgm:pt>
    <dgm:pt modelId="{F68BF00A-6F2C-417F-B21D-B8DD61B7849B}" type="parTrans" cxnId="{66C4C4BE-6639-45C5-AC5A-046FF16439E0}">
      <dgm:prSet/>
      <dgm:spPr/>
      <dgm:t>
        <a:bodyPr/>
        <a:lstStyle/>
        <a:p>
          <a:endParaRPr lang="es-EC"/>
        </a:p>
      </dgm:t>
    </dgm:pt>
    <dgm:pt modelId="{B10C56DE-472E-4C0D-8160-82001D84FC64}" type="sibTrans" cxnId="{66C4C4BE-6639-45C5-AC5A-046FF16439E0}">
      <dgm:prSet/>
      <dgm:spPr/>
      <dgm:t>
        <a:bodyPr/>
        <a:lstStyle/>
        <a:p>
          <a:endParaRPr lang="es-EC"/>
        </a:p>
      </dgm:t>
    </dgm:pt>
    <dgm:pt modelId="{CAE4E8AB-F4C9-4E6E-9698-E6FA2DEA7FC6}">
      <dgm:prSet phldrT="[Texto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u="none" strike="noStrike" dirty="0" smtClean="0">
              <a:solidFill>
                <a:schemeClr val="bg1"/>
              </a:solidFill>
            </a:rPr>
            <a:t>CONSEJO CANTONAL DE PLANIFICACIÓN DEL </a:t>
          </a:r>
          <a:r>
            <a:rPr lang="es-EC" sz="2000" b="1" u="none" strike="noStrike" dirty="0" err="1" smtClean="0">
              <a:solidFill>
                <a:schemeClr val="bg1"/>
              </a:solidFill>
            </a:rPr>
            <a:t>GADM</a:t>
          </a:r>
          <a:r>
            <a:rPr lang="es-EC" sz="2000" b="1" u="none" strike="noStrike" dirty="0" smtClean="0">
              <a:solidFill>
                <a:schemeClr val="bg1"/>
              </a:solidFill>
            </a:rPr>
            <a:t> DE RIOBAMBA </a:t>
          </a:r>
          <a:endParaRPr lang="es-EC" sz="2000" dirty="0">
            <a:solidFill>
              <a:schemeClr val="bg1"/>
            </a:solidFill>
          </a:endParaRPr>
        </a:p>
      </dgm:t>
    </dgm:pt>
    <dgm:pt modelId="{4FF34DCB-2500-4FCD-8D51-4EBAC66A5713}" type="parTrans" cxnId="{27599900-E978-4E65-9F11-963472160860}">
      <dgm:prSet/>
      <dgm:spPr/>
      <dgm:t>
        <a:bodyPr/>
        <a:lstStyle/>
        <a:p>
          <a:endParaRPr lang="es-EC"/>
        </a:p>
      </dgm:t>
    </dgm:pt>
    <dgm:pt modelId="{A96C962F-0D09-4EDB-8705-FD5CB9033177}" type="sibTrans" cxnId="{27599900-E978-4E65-9F11-963472160860}">
      <dgm:prSet/>
      <dgm:spPr/>
      <dgm:t>
        <a:bodyPr/>
        <a:lstStyle/>
        <a:p>
          <a:endParaRPr lang="es-EC"/>
        </a:p>
      </dgm:t>
    </dgm:pt>
    <dgm:pt modelId="{F6BECD83-BF45-45BD-88FA-7F28CB7BBF4A}">
      <dgm:prSet phldrT="[Texto]"/>
      <dgm:spPr/>
      <dgm:t>
        <a:bodyPr/>
        <a:lstStyle/>
        <a:p>
          <a:r>
            <a:rPr lang="es-EC" u="none" strike="noStrike" dirty="0" smtClean="0"/>
            <a:t>8 de octubre </a:t>
          </a:r>
          <a:endParaRPr lang="es-EC" dirty="0"/>
        </a:p>
      </dgm:t>
    </dgm:pt>
    <dgm:pt modelId="{EA074A01-D9DF-4AA5-869C-2AA3A7BBA7C2}" type="parTrans" cxnId="{376E7466-2472-4619-8183-010C38DC12D4}">
      <dgm:prSet/>
      <dgm:spPr/>
      <dgm:t>
        <a:bodyPr/>
        <a:lstStyle/>
        <a:p>
          <a:endParaRPr lang="es-EC"/>
        </a:p>
      </dgm:t>
    </dgm:pt>
    <dgm:pt modelId="{FAFF9D2B-B1D3-4293-BEA7-34D4FDD6B15E}" type="sibTrans" cxnId="{376E7466-2472-4619-8183-010C38DC12D4}">
      <dgm:prSet/>
      <dgm:spPr/>
      <dgm:t>
        <a:bodyPr/>
        <a:lstStyle/>
        <a:p>
          <a:endParaRPr lang="es-EC"/>
        </a:p>
      </dgm:t>
    </dgm:pt>
    <dgm:pt modelId="{27FB5A20-7789-416F-9CD3-D0501F4EFF48}">
      <dgm:prSet phldrT="[Texto]"/>
      <dgm:spPr/>
      <dgm:t>
        <a:bodyPr/>
        <a:lstStyle/>
        <a:p>
          <a:r>
            <a:rPr lang="es-EC" u="none" strike="noStrike" dirty="0" smtClean="0"/>
            <a:t>Conformación del Consejo Local de Planificación - duración 2 años </a:t>
          </a:r>
          <a:endParaRPr lang="es-EC" dirty="0"/>
        </a:p>
      </dgm:t>
    </dgm:pt>
    <dgm:pt modelId="{A3B67411-63B9-4AF3-8292-AA93D2E148EF}" type="parTrans" cxnId="{340EBF9F-EBE7-400C-9A8D-0A35563C2BFF}">
      <dgm:prSet/>
      <dgm:spPr/>
      <dgm:t>
        <a:bodyPr/>
        <a:lstStyle/>
        <a:p>
          <a:endParaRPr lang="es-EC"/>
        </a:p>
      </dgm:t>
    </dgm:pt>
    <dgm:pt modelId="{FF89A87C-799B-4638-8BBC-8ACE7C05F2F9}" type="sibTrans" cxnId="{340EBF9F-EBE7-400C-9A8D-0A35563C2BFF}">
      <dgm:prSet/>
      <dgm:spPr/>
      <dgm:t>
        <a:bodyPr/>
        <a:lstStyle/>
        <a:p>
          <a:endParaRPr lang="es-EC"/>
        </a:p>
      </dgm:t>
    </dgm:pt>
    <dgm:pt modelId="{B5ADAD25-0CFD-4098-B864-9D22E8EF0D66}" type="pres">
      <dgm:prSet presAssocID="{E779B3C7-5B20-493B-A9BD-2083DC87CF7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442D234F-1FE4-40DE-8D43-7F8B65C36C4C}" type="pres">
      <dgm:prSet presAssocID="{DEC51B37-9079-4BEB-84FF-7B5742B92176}" presName="linNode" presStyleCnt="0"/>
      <dgm:spPr/>
    </dgm:pt>
    <dgm:pt modelId="{291DDAE1-D922-4B81-89D5-D43B89D45F9F}" type="pres">
      <dgm:prSet presAssocID="{DEC51B37-9079-4BEB-84FF-7B5742B9217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C1651C7-A07D-4246-B6CC-06B9C41E56FD}" type="pres">
      <dgm:prSet presAssocID="{DEC51B37-9079-4BEB-84FF-7B5742B9217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17494B7-E9B0-4614-9A89-6BB14AB2E2B3}" type="pres">
      <dgm:prSet presAssocID="{2251C0A7-3E66-4690-9DEE-FD543C7C4176}" presName="sp" presStyleCnt="0"/>
      <dgm:spPr/>
    </dgm:pt>
    <dgm:pt modelId="{7C555F02-24EB-4D41-8424-14218D4C6032}" type="pres">
      <dgm:prSet presAssocID="{F784B4D6-A9E2-4C45-994A-0313B3B48145}" presName="linNode" presStyleCnt="0"/>
      <dgm:spPr/>
    </dgm:pt>
    <dgm:pt modelId="{A76F08BB-001F-4882-B029-0DBB5FBB11CD}" type="pres">
      <dgm:prSet presAssocID="{F784B4D6-A9E2-4C45-994A-0313B3B4814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CA20EAC-EFB2-48AD-9A03-4A4E39358AC2}" type="pres">
      <dgm:prSet presAssocID="{F784B4D6-A9E2-4C45-994A-0313B3B4814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DE6C9F5-DF1B-43CC-A3F0-ABD229F42684}" type="pres">
      <dgm:prSet presAssocID="{20E51727-B4A3-4E68-AEE1-634BB82C7FE7}" presName="sp" presStyleCnt="0"/>
      <dgm:spPr/>
    </dgm:pt>
    <dgm:pt modelId="{3B15E04F-BB92-45A8-87FC-8D3A1AA6359D}" type="pres">
      <dgm:prSet presAssocID="{CAE4E8AB-F4C9-4E6E-9698-E6FA2DEA7FC6}" presName="linNode" presStyleCnt="0"/>
      <dgm:spPr/>
    </dgm:pt>
    <dgm:pt modelId="{ADCB005B-557A-404A-B5F5-D70E0D959864}" type="pres">
      <dgm:prSet presAssocID="{CAE4E8AB-F4C9-4E6E-9698-E6FA2DEA7FC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03C67AD-47EC-46E4-B8F8-917E39D2B4F4}" type="pres">
      <dgm:prSet presAssocID="{CAE4E8AB-F4C9-4E6E-9698-E6FA2DEA7FC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9C6E627-C9E6-4386-8B96-4BFF1063F134}" type="presOf" srcId="{34E95815-01FE-44C9-A5CD-3926E04958A8}" destId="{CCA20EAC-EFB2-48AD-9A03-4A4E39358AC2}" srcOrd="0" destOrd="0" presId="urn:microsoft.com/office/officeart/2005/8/layout/vList5"/>
    <dgm:cxn modelId="{8A5F64EE-3B0B-45FE-B808-48708BE96DE9}" type="presOf" srcId="{E779B3C7-5B20-493B-A9BD-2083DC87CF74}" destId="{B5ADAD25-0CFD-4098-B864-9D22E8EF0D66}" srcOrd="0" destOrd="0" presId="urn:microsoft.com/office/officeart/2005/8/layout/vList5"/>
    <dgm:cxn modelId="{8F1B5D40-6BC6-440A-AAE0-CA340E519990}" type="presOf" srcId="{DEC51B37-9079-4BEB-84FF-7B5742B92176}" destId="{291DDAE1-D922-4B81-89D5-D43B89D45F9F}" srcOrd="0" destOrd="0" presId="urn:microsoft.com/office/officeart/2005/8/layout/vList5"/>
    <dgm:cxn modelId="{88C6537B-C891-4EEF-9047-EEB8B7684981}" type="presOf" srcId="{F6BECD83-BF45-45BD-88FA-7F28CB7BBF4A}" destId="{C03C67AD-47EC-46E4-B8F8-917E39D2B4F4}" srcOrd="0" destOrd="0" presId="urn:microsoft.com/office/officeart/2005/8/layout/vList5"/>
    <dgm:cxn modelId="{8AC25D30-C976-49E4-BE1E-95D8EAB8109D}" type="presOf" srcId="{DD657B1A-84F6-4568-9BEC-5920F4BC89C8}" destId="{8C1651C7-A07D-4246-B6CC-06B9C41E56FD}" srcOrd="0" destOrd="0" presId="urn:microsoft.com/office/officeart/2005/8/layout/vList5"/>
    <dgm:cxn modelId="{1928C0AD-CE7D-494B-9FA8-140902D78C8B}" type="presOf" srcId="{3B7615ED-B687-4661-AD88-11D4F152B900}" destId="{8C1651C7-A07D-4246-B6CC-06B9C41E56FD}" srcOrd="0" destOrd="1" presId="urn:microsoft.com/office/officeart/2005/8/layout/vList5"/>
    <dgm:cxn modelId="{3A699BEB-0D06-4770-9AA0-71C42CECA319}" srcId="{DEC51B37-9079-4BEB-84FF-7B5742B92176}" destId="{DD657B1A-84F6-4568-9BEC-5920F4BC89C8}" srcOrd="0" destOrd="0" parTransId="{F7FB62D3-0409-4AC2-9948-761BA060C954}" sibTransId="{D033369A-329E-440E-B306-A6239640EB3E}"/>
    <dgm:cxn modelId="{FE75C652-3F75-4E0A-9366-A345DEAE570C}" srcId="{F784B4D6-A9E2-4C45-994A-0313B3B48145}" destId="{34E95815-01FE-44C9-A5CD-3926E04958A8}" srcOrd="0" destOrd="0" parTransId="{230CE46B-13C9-4D74-8BB2-815FA5EF90E7}" sibTransId="{AA497A31-091C-4074-9DB6-8AB6362F8A51}"/>
    <dgm:cxn modelId="{B0F3D18D-216B-4C27-A87E-8390E098DE22}" type="presOf" srcId="{CAE4E8AB-F4C9-4E6E-9698-E6FA2DEA7FC6}" destId="{ADCB005B-557A-404A-B5F5-D70E0D959864}" srcOrd="0" destOrd="0" presId="urn:microsoft.com/office/officeart/2005/8/layout/vList5"/>
    <dgm:cxn modelId="{340EBF9F-EBE7-400C-9A8D-0A35563C2BFF}" srcId="{CAE4E8AB-F4C9-4E6E-9698-E6FA2DEA7FC6}" destId="{27FB5A20-7789-416F-9CD3-D0501F4EFF48}" srcOrd="1" destOrd="0" parTransId="{A3B67411-63B9-4AF3-8292-AA93D2E148EF}" sibTransId="{FF89A87C-799B-4638-8BBC-8ACE7C05F2F9}"/>
    <dgm:cxn modelId="{8DBF11CE-12BD-4264-96B7-D416BD38274A}" srcId="{DEC51B37-9079-4BEB-84FF-7B5742B92176}" destId="{3B7615ED-B687-4661-AD88-11D4F152B900}" srcOrd="1" destOrd="0" parTransId="{AF537F62-D915-442B-8975-85B5F2C00975}" sibTransId="{793D25A9-2D69-4CC8-91CD-8EE88B103486}"/>
    <dgm:cxn modelId="{61AA83FD-3E33-40C5-8280-2ACE554AAEC5}" srcId="{E779B3C7-5B20-493B-A9BD-2083DC87CF74}" destId="{DEC51B37-9079-4BEB-84FF-7B5742B92176}" srcOrd="0" destOrd="0" parTransId="{7B7E0CC8-6D2F-479F-8127-7B222C9E1470}" sibTransId="{2251C0A7-3E66-4690-9DEE-FD543C7C4176}"/>
    <dgm:cxn modelId="{66C4C4BE-6639-45C5-AC5A-046FF16439E0}" srcId="{F784B4D6-A9E2-4C45-994A-0313B3B48145}" destId="{5D7ADD71-E9DC-4497-813E-C18BD4F1CB23}" srcOrd="1" destOrd="0" parTransId="{F68BF00A-6F2C-417F-B21D-B8DD61B7849B}" sibTransId="{B10C56DE-472E-4C0D-8160-82001D84FC64}"/>
    <dgm:cxn modelId="{F860BC49-D312-49D6-9D45-54059D65D449}" type="presOf" srcId="{27FB5A20-7789-416F-9CD3-D0501F4EFF48}" destId="{C03C67AD-47EC-46E4-B8F8-917E39D2B4F4}" srcOrd="0" destOrd="1" presId="urn:microsoft.com/office/officeart/2005/8/layout/vList5"/>
    <dgm:cxn modelId="{1E16FF8A-7491-4F14-B512-6A3ED6FCD059}" srcId="{E779B3C7-5B20-493B-A9BD-2083DC87CF74}" destId="{F784B4D6-A9E2-4C45-994A-0313B3B48145}" srcOrd="1" destOrd="0" parTransId="{BB33C9FD-313A-4817-90B8-B2206E19E620}" sibTransId="{20E51727-B4A3-4E68-AEE1-634BB82C7FE7}"/>
    <dgm:cxn modelId="{27599900-E978-4E65-9F11-963472160860}" srcId="{E779B3C7-5B20-493B-A9BD-2083DC87CF74}" destId="{CAE4E8AB-F4C9-4E6E-9698-E6FA2DEA7FC6}" srcOrd="2" destOrd="0" parTransId="{4FF34DCB-2500-4FCD-8D51-4EBAC66A5713}" sibTransId="{A96C962F-0D09-4EDB-8705-FD5CB9033177}"/>
    <dgm:cxn modelId="{156E467C-3E52-4BF4-83EA-5DDCC107BF47}" type="presOf" srcId="{F784B4D6-A9E2-4C45-994A-0313B3B48145}" destId="{A76F08BB-001F-4882-B029-0DBB5FBB11CD}" srcOrd="0" destOrd="0" presId="urn:microsoft.com/office/officeart/2005/8/layout/vList5"/>
    <dgm:cxn modelId="{376E7466-2472-4619-8183-010C38DC12D4}" srcId="{CAE4E8AB-F4C9-4E6E-9698-E6FA2DEA7FC6}" destId="{F6BECD83-BF45-45BD-88FA-7F28CB7BBF4A}" srcOrd="0" destOrd="0" parTransId="{EA074A01-D9DF-4AA5-869C-2AA3A7BBA7C2}" sibTransId="{FAFF9D2B-B1D3-4293-BEA7-34D4FDD6B15E}"/>
    <dgm:cxn modelId="{87AC80D9-4B36-4ABA-B8ED-DECDC5FB4F83}" type="presOf" srcId="{5D7ADD71-E9DC-4497-813E-C18BD4F1CB23}" destId="{CCA20EAC-EFB2-48AD-9A03-4A4E39358AC2}" srcOrd="0" destOrd="1" presId="urn:microsoft.com/office/officeart/2005/8/layout/vList5"/>
    <dgm:cxn modelId="{02850A45-6CD7-448C-A56E-1BCBA93FF1FB}" type="presParOf" srcId="{B5ADAD25-0CFD-4098-B864-9D22E8EF0D66}" destId="{442D234F-1FE4-40DE-8D43-7F8B65C36C4C}" srcOrd="0" destOrd="0" presId="urn:microsoft.com/office/officeart/2005/8/layout/vList5"/>
    <dgm:cxn modelId="{8C341622-D9AC-4FCE-BC9A-1F40C23AD74A}" type="presParOf" srcId="{442D234F-1FE4-40DE-8D43-7F8B65C36C4C}" destId="{291DDAE1-D922-4B81-89D5-D43B89D45F9F}" srcOrd="0" destOrd="0" presId="urn:microsoft.com/office/officeart/2005/8/layout/vList5"/>
    <dgm:cxn modelId="{70EFA9B9-1C80-42C6-AE16-C988338C058B}" type="presParOf" srcId="{442D234F-1FE4-40DE-8D43-7F8B65C36C4C}" destId="{8C1651C7-A07D-4246-B6CC-06B9C41E56FD}" srcOrd="1" destOrd="0" presId="urn:microsoft.com/office/officeart/2005/8/layout/vList5"/>
    <dgm:cxn modelId="{E0FC6604-7D5D-4744-BD0F-E1EE43283928}" type="presParOf" srcId="{B5ADAD25-0CFD-4098-B864-9D22E8EF0D66}" destId="{917494B7-E9B0-4614-9A89-6BB14AB2E2B3}" srcOrd="1" destOrd="0" presId="urn:microsoft.com/office/officeart/2005/8/layout/vList5"/>
    <dgm:cxn modelId="{72F8FCFB-D27A-4F1B-9B8F-990F323BFEAE}" type="presParOf" srcId="{B5ADAD25-0CFD-4098-B864-9D22E8EF0D66}" destId="{7C555F02-24EB-4D41-8424-14218D4C6032}" srcOrd="2" destOrd="0" presId="urn:microsoft.com/office/officeart/2005/8/layout/vList5"/>
    <dgm:cxn modelId="{21B71BCB-9608-4DF4-8523-0A2B6DA78C42}" type="presParOf" srcId="{7C555F02-24EB-4D41-8424-14218D4C6032}" destId="{A76F08BB-001F-4882-B029-0DBB5FBB11CD}" srcOrd="0" destOrd="0" presId="urn:microsoft.com/office/officeart/2005/8/layout/vList5"/>
    <dgm:cxn modelId="{F6562D36-FB74-4452-99B2-1714619F0147}" type="presParOf" srcId="{7C555F02-24EB-4D41-8424-14218D4C6032}" destId="{CCA20EAC-EFB2-48AD-9A03-4A4E39358AC2}" srcOrd="1" destOrd="0" presId="urn:microsoft.com/office/officeart/2005/8/layout/vList5"/>
    <dgm:cxn modelId="{31A84EE0-0355-4769-A803-C7C5EB0F5F75}" type="presParOf" srcId="{B5ADAD25-0CFD-4098-B864-9D22E8EF0D66}" destId="{ADE6C9F5-DF1B-43CC-A3F0-ABD229F42684}" srcOrd="3" destOrd="0" presId="urn:microsoft.com/office/officeart/2005/8/layout/vList5"/>
    <dgm:cxn modelId="{FF7B7A75-CEFE-48B3-98C8-4BFEB5762C36}" type="presParOf" srcId="{B5ADAD25-0CFD-4098-B864-9D22E8EF0D66}" destId="{3B15E04F-BB92-45A8-87FC-8D3A1AA6359D}" srcOrd="4" destOrd="0" presId="urn:microsoft.com/office/officeart/2005/8/layout/vList5"/>
    <dgm:cxn modelId="{D852AFC8-D9F4-42EA-A1A6-A2335954CFA3}" type="presParOf" srcId="{3B15E04F-BB92-45A8-87FC-8D3A1AA6359D}" destId="{ADCB005B-557A-404A-B5F5-D70E0D959864}" srcOrd="0" destOrd="0" presId="urn:microsoft.com/office/officeart/2005/8/layout/vList5"/>
    <dgm:cxn modelId="{BF3E0392-4B24-4DC9-9FA2-8848CAE06BB6}" type="presParOf" srcId="{3B15E04F-BB92-45A8-87FC-8D3A1AA6359D}" destId="{C03C67AD-47EC-46E4-B8F8-917E39D2B4F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DF8FBB0-E03C-4494-BAEF-73829C6AEE02}" type="doc">
      <dgm:prSet loTypeId="urn:microsoft.com/office/officeart/2005/8/layout/default#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4E1D0C88-D9FC-4050-B279-711A4B8FF770}">
      <dgm:prSet phldrT="[Texto]" custT="1"/>
      <dgm:spPr/>
      <dgm:t>
        <a:bodyPr/>
        <a:lstStyle/>
        <a:p>
          <a:r>
            <a:rPr lang="es-EC" sz="1600" dirty="0" smtClean="0"/>
            <a:t>Contratación del Cierre Técnico Fase 1 Del Actual Botadero De Basura Y La Construcción De La Celda Emergente Fase 1</a:t>
          </a:r>
          <a:endParaRPr lang="es-EC" sz="1600" dirty="0"/>
        </a:p>
      </dgm:t>
    </dgm:pt>
    <dgm:pt modelId="{13199386-7406-406B-98B9-C1BFAE187A88}" type="parTrans" cxnId="{2A5CD2E7-D6B3-4D03-B0ED-F2EF97A93947}">
      <dgm:prSet/>
      <dgm:spPr/>
      <dgm:t>
        <a:bodyPr/>
        <a:lstStyle/>
        <a:p>
          <a:endParaRPr lang="es-EC" sz="1600"/>
        </a:p>
      </dgm:t>
    </dgm:pt>
    <dgm:pt modelId="{BB016FF9-5B92-4054-8AB6-54E3211957DA}" type="sibTrans" cxnId="{2A5CD2E7-D6B3-4D03-B0ED-F2EF97A93947}">
      <dgm:prSet/>
      <dgm:spPr/>
      <dgm:t>
        <a:bodyPr/>
        <a:lstStyle/>
        <a:p>
          <a:endParaRPr lang="es-EC" sz="1600"/>
        </a:p>
      </dgm:t>
    </dgm:pt>
    <dgm:pt modelId="{BDCA7DC3-B658-40E6-8351-45152BE3B59C}">
      <dgm:prSet custT="1"/>
      <dgm:spPr/>
      <dgm:t>
        <a:bodyPr/>
        <a:lstStyle/>
        <a:p>
          <a:r>
            <a:rPr lang="es-EC" sz="1600" dirty="0" smtClean="0"/>
            <a:t>Construcción del Edificio Del Registro De La Propiedad</a:t>
          </a:r>
        </a:p>
      </dgm:t>
    </dgm:pt>
    <dgm:pt modelId="{FE8C984F-071D-4AE7-A3E6-5C63AEA1B49F}" type="parTrans" cxnId="{E102CBB2-CD01-45A5-BAC0-225F18CAE664}">
      <dgm:prSet/>
      <dgm:spPr/>
      <dgm:t>
        <a:bodyPr/>
        <a:lstStyle/>
        <a:p>
          <a:endParaRPr lang="es-EC" sz="1600"/>
        </a:p>
      </dgm:t>
    </dgm:pt>
    <dgm:pt modelId="{5CC69F9E-0DCF-41CA-9EFA-FFC5D32CCAB4}" type="sibTrans" cxnId="{E102CBB2-CD01-45A5-BAC0-225F18CAE664}">
      <dgm:prSet/>
      <dgm:spPr/>
      <dgm:t>
        <a:bodyPr/>
        <a:lstStyle/>
        <a:p>
          <a:endParaRPr lang="es-EC" sz="1600"/>
        </a:p>
      </dgm:t>
    </dgm:pt>
    <dgm:pt modelId="{61E782F3-F4B6-4967-97B3-217A6343FECE}">
      <dgm:prSet custT="1"/>
      <dgm:spPr/>
      <dgm:t>
        <a:bodyPr/>
        <a:lstStyle/>
        <a:p>
          <a:r>
            <a:rPr lang="es-EC" sz="1600" dirty="0" smtClean="0"/>
            <a:t>Cambio de Cubierta Casa Barrial (Plaza Dávalos)</a:t>
          </a:r>
        </a:p>
      </dgm:t>
    </dgm:pt>
    <dgm:pt modelId="{0711528C-ABA3-4781-90AE-5D458E75BB4C}" type="parTrans" cxnId="{A6546BAA-86D6-4F45-8738-8E592684183B}">
      <dgm:prSet/>
      <dgm:spPr/>
      <dgm:t>
        <a:bodyPr/>
        <a:lstStyle/>
        <a:p>
          <a:endParaRPr lang="es-EC" sz="1600"/>
        </a:p>
      </dgm:t>
    </dgm:pt>
    <dgm:pt modelId="{193619F4-A923-4752-8CD4-5B6D0D536859}" type="sibTrans" cxnId="{A6546BAA-86D6-4F45-8738-8E592684183B}">
      <dgm:prSet/>
      <dgm:spPr/>
      <dgm:t>
        <a:bodyPr/>
        <a:lstStyle/>
        <a:p>
          <a:endParaRPr lang="es-EC" sz="1600"/>
        </a:p>
      </dgm:t>
    </dgm:pt>
    <dgm:pt modelId="{9216D2F7-87D2-4994-A2F5-8C0AE546E876}">
      <dgm:prSet custT="1"/>
      <dgm:spPr/>
      <dgm:t>
        <a:bodyPr/>
        <a:lstStyle/>
        <a:p>
          <a:r>
            <a:rPr lang="es-EC" sz="1600" dirty="0" smtClean="0"/>
            <a:t>Sobrecubierta Provisional Del Inmueble Del Teatro León</a:t>
          </a:r>
        </a:p>
      </dgm:t>
    </dgm:pt>
    <dgm:pt modelId="{2D86A63F-570E-4374-AE4B-BE6A72522317}" type="parTrans" cxnId="{EFDB3694-7E95-452C-B7E0-5BB8422EB9CC}">
      <dgm:prSet/>
      <dgm:spPr/>
      <dgm:t>
        <a:bodyPr/>
        <a:lstStyle/>
        <a:p>
          <a:endParaRPr lang="es-EC" sz="1600"/>
        </a:p>
      </dgm:t>
    </dgm:pt>
    <dgm:pt modelId="{CAEC5F01-D3BE-4380-BA01-500FA8A3C85B}" type="sibTrans" cxnId="{EFDB3694-7E95-452C-B7E0-5BB8422EB9CC}">
      <dgm:prSet/>
      <dgm:spPr/>
      <dgm:t>
        <a:bodyPr/>
        <a:lstStyle/>
        <a:p>
          <a:endParaRPr lang="es-EC" sz="1600"/>
        </a:p>
      </dgm:t>
    </dgm:pt>
    <dgm:pt modelId="{6727255A-0019-4C2F-90D2-64EAB8457083}">
      <dgm:prSet custT="1"/>
      <dgm:spPr/>
      <dgm:t>
        <a:bodyPr/>
        <a:lstStyle/>
        <a:p>
          <a:r>
            <a:rPr lang="es-EC" sz="1600" dirty="0" smtClean="0"/>
            <a:t>Graderíos - Cubierta y Cerramiento Ciudadela Fausto Molina</a:t>
          </a:r>
        </a:p>
      </dgm:t>
    </dgm:pt>
    <dgm:pt modelId="{9CCA0578-8A46-4C93-B763-1D147660AD0D}" type="parTrans" cxnId="{B98AF137-A034-4674-AF69-5489D8E2C5A1}">
      <dgm:prSet/>
      <dgm:spPr/>
      <dgm:t>
        <a:bodyPr/>
        <a:lstStyle/>
        <a:p>
          <a:endParaRPr lang="es-EC" sz="1600"/>
        </a:p>
      </dgm:t>
    </dgm:pt>
    <dgm:pt modelId="{C57F35DD-A573-4784-9BA9-F59923C03BBE}" type="sibTrans" cxnId="{B98AF137-A034-4674-AF69-5489D8E2C5A1}">
      <dgm:prSet/>
      <dgm:spPr/>
      <dgm:t>
        <a:bodyPr/>
        <a:lstStyle/>
        <a:p>
          <a:endParaRPr lang="es-EC" sz="1600"/>
        </a:p>
      </dgm:t>
    </dgm:pt>
    <dgm:pt modelId="{FF5DC154-0FE7-4B10-B6FD-F95F44F6C5F0}">
      <dgm:prSet custT="1"/>
      <dgm:spPr/>
      <dgm:t>
        <a:bodyPr/>
        <a:lstStyle/>
        <a:p>
          <a:r>
            <a:rPr lang="es-EC" sz="1600" dirty="0" smtClean="0"/>
            <a:t>Varios Trabajos Área Administrativa Del Mercado San Alfonso</a:t>
          </a:r>
        </a:p>
      </dgm:t>
    </dgm:pt>
    <dgm:pt modelId="{1F4E2A18-B152-42F2-B934-E4E942836A0F}" type="parTrans" cxnId="{5F29AD10-9644-4ACB-AD87-5A247B4BB0C9}">
      <dgm:prSet/>
      <dgm:spPr/>
      <dgm:t>
        <a:bodyPr/>
        <a:lstStyle/>
        <a:p>
          <a:endParaRPr lang="es-EC" sz="1600"/>
        </a:p>
      </dgm:t>
    </dgm:pt>
    <dgm:pt modelId="{A20DE8AB-1669-415A-972A-5C1C45F48524}" type="sibTrans" cxnId="{5F29AD10-9644-4ACB-AD87-5A247B4BB0C9}">
      <dgm:prSet/>
      <dgm:spPr/>
      <dgm:t>
        <a:bodyPr/>
        <a:lstStyle/>
        <a:p>
          <a:endParaRPr lang="es-EC" sz="1600"/>
        </a:p>
      </dgm:t>
    </dgm:pt>
    <dgm:pt modelId="{A6AF6616-7A5D-4753-AEEC-75B2129E73A1}" type="pres">
      <dgm:prSet presAssocID="{BDF8FBB0-E03C-4494-BAEF-73829C6AEE0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07F7D7A3-740F-4704-8EEE-B2AF614878AD}" type="pres">
      <dgm:prSet presAssocID="{4E1D0C88-D9FC-4050-B279-711A4B8FF77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0797A2C-85DD-4733-9E48-9AFF242819FE}" type="pres">
      <dgm:prSet presAssocID="{BB016FF9-5B92-4054-8AB6-54E3211957DA}" presName="sibTrans" presStyleCnt="0"/>
      <dgm:spPr/>
    </dgm:pt>
    <dgm:pt modelId="{C3EE3C38-A949-4B5E-B563-DC922E2AEDD4}" type="pres">
      <dgm:prSet presAssocID="{BDCA7DC3-B658-40E6-8351-45152BE3B59C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4D87F60-F2ED-4833-84E4-57F4BD92D46E}" type="pres">
      <dgm:prSet presAssocID="{5CC69F9E-0DCF-41CA-9EFA-FFC5D32CCAB4}" presName="sibTrans" presStyleCnt="0"/>
      <dgm:spPr/>
    </dgm:pt>
    <dgm:pt modelId="{3E36C8E8-C6A5-4A10-B47D-4483D6BFE596}" type="pres">
      <dgm:prSet presAssocID="{61E782F3-F4B6-4967-97B3-217A6343FEC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D48627B-7C5F-47D3-BBA7-E8801D991D4D}" type="pres">
      <dgm:prSet presAssocID="{193619F4-A923-4752-8CD4-5B6D0D536859}" presName="sibTrans" presStyleCnt="0"/>
      <dgm:spPr/>
    </dgm:pt>
    <dgm:pt modelId="{D54015DB-151C-44E3-ADA7-0897468F1366}" type="pres">
      <dgm:prSet presAssocID="{9216D2F7-87D2-4994-A2F5-8C0AE546E87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E10F084-DDA1-4F3A-B2FB-6A8F5E1625A8}" type="pres">
      <dgm:prSet presAssocID="{CAEC5F01-D3BE-4380-BA01-500FA8A3C85B}" presName="sibTrans" presStyleCnt="0"/>
      <dgm:spPr/>
    </dgm:pt>
    <dgm:pt modelId="{D6DA2801-4DBE-42FC-AE26-E5CEF920CC1A}" type="pres">
      <dgm:prSet presAssocID="{6727255A-0019-4C2F-90D2-64EAB8457083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5286162-1656-48A8-AA90-34646AE1BEF5}" type="pres">
      <dgm:prSet presAssocID="{C57F35DD-A573-4784-9BA9-F59923C03BBE}" presName="sibTrans" presStyleCnt="0"/>
      <dgm:spPr/>
    </dgm:pt>
    <dgm:pt modelId="{36D04E48-1E1D-4D73-AB3A-0D7BA870D3BC}" type="pres">
      <dgm:prSet presAssocID="{FF5DC154-0FE7-4B10-B6FD-F95F44F6C5F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B6DE1410-13D1-4E57-906F-FB3DF3B8400F}" type="presOf" srcId="{BDCA7DC3-B658-40E6-8351-45152BE3B59C}" destId="{C3EE3C38-A949-4B5E-B563-DC922E2AEDD4}" srcOrd="0" destOrd="0" presId="urn:microsoft.com/office/officeart/2005/8/layout/default#4"/>
    <dgm:cxn modelId="{E102CBB2-CD01-45A5-BAC0-225F18CAE664}" srcId="{BDF8FBB0-E03C-4494-BAEF-73829C6AEE02}" destId="{BDCA7DC3-B658-40E6-8351-45152BE3B59C}" srcOrd="1" destOrd="0" parTransId="{FE8C984F-071D-4AE7-A3E6-5C63AEA1B49F}" sibTransId="{5CC69F9E-0DCF-41CA-9EFA-FFC5D32CCAB4}"/>
    <dgm:cxn modelId="{2A5CD2E7-D6B3-4D03-B0ED-F2EF97A93947}" srcId="{BDF8FBB0-E03C-4494-BAEF-73829C6AEE02}" destId="{4E1D0C88-D9FC-4050-B279-711A4B8FF770}" srcOrd="0" destOrd="0" parTransId="{13199386-7406-406B-98B9-C1BFAE187A88}" sibTransId="{BB016FF9-5B92-4054-8AB6-54E3211957DA}"/>
    <dgm:cxn modelId="{24185FCA-E97F-4B33-9072-F58887B55935}" type="presOf" srcId="{4E1D0C88-D9FC-4050-B279-711A4B8FF770}" destId="{07F7D7A3-740F-4704-8EEE-B2AF614878AD}" srcOrd="0" destOrd="0" presId="urn:microsoft.com/office/officeart/2005/8/layout/default#4"/>
    <dgm:cxn modelId="{A443A8B9-6169-4182-9846-B273C86BE79C}" type="presOf" srcId="{FF5DC154-0FE7-4B10-B6FD-F95F44F6C5F0}" destId="{36D04E48-1E1D-4D73-AB3A-0D7BA870D3BC}" srcOrd="0" destOrd="0" presId="urn:microsoft.com/office/officeart/2005/8/layout/default#4"/>
    <dgm:cxn modelId="{A6546BAA-86D6-4F45-8738-8E592684183B}" srcId="{BDF8FBB0-E03C-4494-BAEF-73829C6AEE02}" destId="{61E782F3-F4B6-4967-97B3-217A6343FECE}" srcOrd="2" destOrd="0" parTransId="{0711528C-ABA3-4781-90AE-5D458E75BB4C}" sibTransId="{193619F4-A923-4752-8CD4-5B6D0D536859}"/>
    <dgm:cxn modelId="{69EAD1D4-5231-41E2-9C9E-6F5956E2D9AF}" type="presOf" srcId="{9216D2F7-87D2-4994-A2F5-8C0AE546E876}" destId="{D54015DB-151C-44E3-ADA7-0897468F1366}" srcOrd="0" destOrd="0" presId="urn:microsoft.com/office/officeart/2005/8/layout/default#4"/>
    <dgm:cxn modelId="{EFDB3694-7E95-452C-B7E0-5BB8422EB9CC}" srcId="{BDF8FBB0-E03C-4494-BAEF-73829C6AEE02}" destId="{9216D2F7-87D2-4994-A2F5-8C0AE546E876}" srcOrd="3" destOrd="0" parTransId="{2D86A63F-570E-4374-AE4B-BE6A72522317}" sibTransId="{CAEC5F01-D3BE-4380-BA01-500FA8A3C85B}"/>
    <dgm:cxn modelId="{3D877815-B6B2-4DB2-A669-5950CF35123D}" type="presOf" srcId="{BDF8FBB0-E03C-4494-BAEF-73829C6AEE02}" destId="{A6AF6616-7A5D-4753-AEEC-75B2129E73A1}" srcOrd="0" destOrd="0" presId="urn:microsoft.com/office/officeart/2005/8/layout/default#4"/>
    <dgm:cxn modelId="{37FCE967-EF52-4FA4-A2F7-CE7C5F7F446F}" type="presOf" srcId="{61E782F3-F4B6-4967-97B3-217A6343FECE}" destId="{3E36C8E8-C6A5-4A10-B47D-4483D6BFE596}" srcOrd="0" destOrd="0" presId="urn:microsoft.com/office/officeart/2005/8/layout/default#4"/>
    <dgm:cxn modelId="{5A7A1E0E-963E-43D2-8398-2912E4D2DDE3}" type="presOf" srcId="{6727255A-0019-4C2F-90D2-64EAB8457083}" destId="{D6DA2801-4DBE-42FC-AE26-E5CEF920CC1A}" srcOrd="0" destOrd="0" presId="urn:microsoft.com/office/officeart/2005/8/layout/default#4"/>
    <dgm:cxn modelId="{5F29AD10-9644-4ACB-AD87-5A247B4BB0C9}" srcId="{BDF8FBB0-E03C-4494-BAEF-73829C6AEE02}" destId="{FF5DC154-0FE7-4B10-B6FD-F95F44F6C5F0}" srcOrd="5" destOrd="0" parTransId="{1F4E2A18-B152-42F2-B934-E4E942836A0F}" sibTransId="{A20DE8AB-1669-415A-972A-5C1C45F48524}"/>
    <dgm:cxn modelId="{B98AF137-A034-4674-AF69-5489D8E2C5A1}" srcId="{BDF8FBB0-E03C-4494-BAEF-73829C6AEE02}" destId="{6727255A-0019-4C2F-90D2-64EAB8457083}" srcOrd="4" destOrd="0" parTransId="{9CCA0578-8A46-4C93-B763-1D147660AD0D}" sibTransId="{C57F35DD-A573-4784-9BA9-F59923C03BBE}"/>
    <dgm:cxn modelId="{1CF5525B-4C9E-47EB-BDFF-55AD7040C4D4}" type="presParOf" srcId="{A6AF6616-7A5D-4753-AEEC-75B2129E73A1}" destId="{07F7D7A3-740F-4704-8EEE-B2AF614878AD}" srcOrd="0" destOrd="0" presId="urn:microsoft.com/office/officeart/2005/8/layout/default#4"/>
    <dgm:cxn modelId="{D7A2B0D3-9687-434A-9D80-878C07C1E482}" type="presParOf" srcId="{A6AF6616-7A5D-4753-AEEC-75B2129E73A1}" destId="{40797A2C-85DD-4733-9E48-9AFF242819FE}" srcOrd="1" destOrd="0" presId="urn:microsoft.com/office/officeart/2005/8/layout/default#4"/>
    <dgm:cxn modelId="{A59E5924-F16D-49A3-AFBE-1D14509AB3D1}" type="presParOf" srcId="{A6AF6616-7A5D-4753-AEEC-75B2129E73A1}" destId="{C3EE3C38-A949-4B5E-B563-DC922E2AEDD4}" srcOrd="2" destOrd="0" presId="urn:microsoft.com/office/officeart/2005/8/layout/default#4"/>
    <dgm:cxn modelId="{B77135A9-7543-48A6-9B24-C262EC9F9A94}" type="presParOf" srcId="{A6AF6616-7A5D-4753-AEEC-75B2129E73A1}" destId="{D4D87F60-F2ED-4833-84E4-57F4BD92D46E}" srcOrd="3" destOrd="0" presId="urn:microsoft.com/office/officeart/2005/8/layout/default#4"/>
    <dgm:cxn modelId="{FDE48EEB-AF6F-4676-A684-5D4D7CC19755}" type="presParOf" srcId="{A6AF6616-7A5D-4753-AEEC-75B2129E73A1}" destId="{3E36C8E8-C6A5-4A10-B47D-4483D6BFE596}" srcOrd="4" destOrd="0" presId="urn:microsoft.com/office/officeart/2005/8/layout/default#4"/>
    <dgm:cxn modelId="{A31E3558-AA57-4FB6-9248-6ABB1E11C439}" type="presParOf" srcId="{A6AF6616-7A5D-4753-AEEC-75B2129E73A1}" destId="{1D48627B-7C5F-47D3-BBA7-E8801D991D4D}" srcOrd="5" destOrd="0" presId="urn:microsoft.com/office/officeart/2005/8/layout/default#4"/>
    <dgm:cxn modelId="{EA483A25-4F39-4C96-8B64-506593C48848}" type="presParOf" srcId="{A6AF6616-7A5D-4753-AEEC-75B2129E73A1}" destId="{D54015DB-151C-44E3-ADA7-0897468F1366}" srcOrd="6" destOrd="0" presId="urn:microsoft.com/office/officeart/2005/8/layout/default#4"/>
    <dgm:cxn modelId="{D602AD54-C160-445C-B1C8-3DDD29825158}" type="presParOf" srcId="{A6AF6616-7A5D-4753-AEEC-75B2129E73A1}" destId="{1E10F084-DDA1-4F3A-B2FB-6A8F5E1625A8}" srcOrd="7" destOrd="0" presId="urn:microsoft.com/office/officeart/2005/8/layout/default#4"/>
    <dgm:cxn modelId="{26E01FB7-E48F-45FD-9353-FAAF7CD829FC}" type="presParOf" srcId="{A6AF6616-7A5D-4753-AEEC-75B2129E73A1}" destId="{D6DA2801-4DBE-42FC-AE26-E5CEF920CC1A}" srcOrd="8" destOrd="0" presId="urn:microsoft.com/office/officeart/2005/8/layout/default#4"/>
    <dgm:cxn modelId="{C47734AC-2284-4E53-97EA-9271AADDF6F6}" type="presParOf" srcId="{A6AF6616-7A5D-4753-AEEC-75B2129E73A1}" destId="{C5286162-1656-48A8-AA90-34646AE1BEF5}" srcOrd="9" destOrd="0" presId="urn:microsoft.com/office/officeart/2005/8/layout/default#4"/>
    <dgm:cxn modelId="{25DD4950-AD0F-48B0-86C0-4C6C04E30300}" type="presParOf" srcId="{A6AF6616-7A5D-4753-AEEC-75B2129E73A1}" destId="{36D04E48-1E1D-4D73-AB3A-0D7BA870D3BC}" srcOrd="10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DF8FBB0-E03C-4494-BAEF-73829C6AEE02}" type="doc">
      <dgm:prSet loTypeId="urn:microsoft.com/office/officeart/2005/8/layout/default#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4E1D0C88-D9FC-4050-B279-711A4B8FF770}">
      <dgm:prSet phldrT="[Texto]" custT="1"/>
      <dgm:spPr/>
      <dgm:t>
        <a:bodyPr/>
        <a:lstStyle/>
        <a:p>
          <a:r>
            <a:rPr lang="es-EC" sz="1600" dirty="0" smtClean="0"/>
            <a:t>Cerramiento De Malla Colegios Maldonado Y Riobamba</a:t>
          </a:r>
          <a:endParaRPr lang="es-EC" sz="1600" dirty="0"/>
        </a:p>
      </dgm:t>
    </dgm:pt>
    <dgm:pt modelId="{13199386-7406-406B-98B9-C1BFAE187A88}" type="parTrans" cxnId="{2A5CD2E7-D6B3-4D03-B0ED-F2EF97A93947}">
      <dgm:prSet/>
      <dgm:spPr/>
      <dgm:t>
        <a:bodyPr/>
        <a:lstStyle/>
        <a:p>
          <a:endParaRPr lang="es-EC" sz="1600"/>
        </a:p>
      </dgm:t>
    </dgm:pt>
    <dgm:pt modelId="{BB016FF9-5B92-4054-8AB6-54E3211957DA}" type="sibTrans" cxnId="{2A5CD2E7-D6B3-4D03-B0ED-F2EF97A93947}">
      <dgm:prSet/>
      <dgm:spPr/>
      <dgm:t>
        <a:bodyPr/>
        <a:lstStyle/>
        <a:p>
          <a:endParaRPr lang="es-EC" sz="1600"/>
        </a:p>
      </dgm:t>
    </dgm:pt>
    <dgm:pt modelId="{C1865021-2714-40FB-9741-5C52FDE5AABD}">
      <dgm:prSet custT="1"/>
      <dgm:spPr/>
      <dgm:t>
        <a:bodyPr/>
        <a:lstStyle/>
        <a:p>
          <a:r>
            <a:rPr lang="es-EC" sz="1600" dirty="0" smtClean="0"/>
            <a:t>Construcción De La Segunda Planta De La Casa Hogar AFAPECH</a:t>
          </a:r>
        </a:p>
      </dgm:t>
    </dgm:pt>
    <dgm:pt modelId="{DA329F17-2866-4708-9C37-A7E4096C389F}" type="parTrans" cxnId="{5FF28BAB-87FD-4BAD-9371-847D2583C981}">
      <dgm:prSet/>
      <dgm:spPr/>
      <dgm:t>
        <a:bodyPr/>
        <a:lstStyle/>
        <a:p>
          <a:endParaRPr lang="es-EC"/>
        </a:p>
      </dgm:t>
    </dgm:pt>
    <dgm:pt modelId="{4C87FF22-BB0C-42DD-8901-467C7DDA4FB1}" type="sibTrans" cxnId="{5FF28BAB-87FD-4BAD-9371-847D2583C981}">
      <dgm:prSet/>
      <dgm:spPr/>
      <dgm:t>
        <a:bodyPr/>
        <a:lstStyle/>
        <a:p>
          <a:endParaRPr lang="es-EC"/>
        </a:p>
      </dgm:t>
    </dgm:pt>
    <dgm:pt modelId="{84821C56-3B3B-4632-AF17-54BEF5ECC3C2}">
      <dgm:prSet custT="1"/>
      <dgm:spPr/>
      <dgm:t>
        <a:bodyPr/>
        <a:lstStyle/>
        <a:p>
          <a:r>
            <a:rPr lang="es-EC" sz="1600" dirty="0" smtClean="0"/>
            <a:t>Remodelación De Escalera Y Adecuaciones En El Centro Infantil San Alfonso</a:t>
          </a:r>
        </a:p>
      </dgm:t>
    </dgm:pt>
    <dgm:pt modelId="{B11210B4-DBA6-4D11-8627-7236E2C1BCEA}" type="parTrans" cxnId="{A8923720-17EF-4D51-9E23-2832DCEA6FC2}">
      <dgm:prSet/>
      <dgm:spPr/>
      <dgm:t>
        <a:bodyPr/>
        <a:lstStyle/>
        <a:p>
          <a:endParaRPr lang="es-EC"/>
        </a:p>
      </dgm:t>
    </dgm:pt>
    <dgm:pt modelId="{A018946D-27BB-4D53-B0A4-05D734458DE7}" type="sibTrans" cxnId="{A8923720-17EF-4D51-9E23-2832DCEA6FC2}">
      <dgm:prSet/>
      <dgm:spPr/>
      <dgm:t>
        <a:bodyPr/>
        <a:lstStyle/>
        <a:p>
          <a:endParaRPr lang="es-EC"/>
        </a:p>
      </dgm:t>
    </dgm:pt>
    <dgm:pt modelId="{776495C7-D99F-4F9B-ACED-25A532947E57}">
      <dgm:prSet custT="1"/>
      <dgm:spPr/>
      <dgm:t>
        <a:bodyPr/>
        <a:lstStyle/>
        <a:p>
          <a:r>
            <a:rPr lang="es-EC" sz="1600" dirty="0" smtClean="0"/>
            <a:t>Arreglo De Las Instalaciones Del Centro Infantil Municipal N 4 Sector 9 De Octubre</a:t>
          </a:r>
        </a:p>
      </dgm:t>
    </dgm:pt>
    <dgm:pt modelId="{687692E8-6B91-4185-82F4-86D85F154832}" type="parTrans" cxnId="{224706DC-E3F3-4322-96CA-BEB2A254D0C1}">
      <dgm:prSet/>
      <dgm:spPr/>
      <dgm:t>
        <a:bodyPr/>
        <a:lstStyle/>
        <a:p>
          <a:endParaRPr lang="es-EC"/>
        </a:p>
      </dgm:t>
    </dgm:pt>
    <dgm:pt modelId="{DE64063C-4B02-4435-BEDA-3AF7D35DEC3A}" type="sibTrans" cxnId="{224706DC-E3F3-4322-96CA-BEB2A254D0C1}">
      <dgm:prSet/>
      <dgm:spPr/>
      <dgm:t>
        <a:bodyPr/>
        <a:lstStyle/>
        <a:p>
          <a:endParaRPr lang="es-EC"/>
        </a:p>
      </dgm:t>
    </dgm:pt>
    <dgm:pt modelId="{AAD07D92-8241-4684-8ED0-02276A1E91D3}">
      <dgm:prSet custT="1"/>
      <dgm:spPr/>
      <dgm:t>
        <a:bodyPr/>
        <a:lstStyle/>
        <a:p>
          <a:r>
            <a:rPr lang="es-EC" sz="1600" dirty="0" smtClean="0"/>
            <a:t>Ampliación Del Centro Infantil Municipal N 5 San Antonio Del Aeropuerto</a:t>
          </a:r>
        </a:p>
      </dgm:t>
    </dgm:pt>
    <dgm:pt modelId="{0A83E81D-9D9B-43A9-A139-EA062C2917D3}" type="parTrans" cxnId="{DA6FA2FD-F57F-483C-9AD4-8003BFFD448F}">
      <dgm:prSet/>
      <dgm:spPr/>
      <dgm:t>
        <a:bodyPr/>
        <a:lstStyle/>
        <a:p>
          <a:endParaRPr lang="es-EC"/>
        </a:p>
      </dgm:t>
    </dgm:pt>
    <dgm:pt modelId="{E3A93390-D57D-42C7-B034-63F729E5868C}" type="sibTrans" cxnId="{DA6FA2FD-F57F-483C-9AD4-8003BFFD448F}">
      <dgm:prSet/>
      <dgm:spPr/>
      <dgm:t>
        <a:bodyPr/>
        <a:lstStyle/>
        <a:p>
          <a:endParaRPr lang="es-EC"/>
        </a:p>
      </dgm:t>
    </dgm:pt>
    <dgm:pt modelId="{6C3C165C-7EAA-419D-8EDD-9351684E97D2}">
      <dgm:prSet custT="1"/>
      <dgm:spPr/>
      <dgm:t>
        <a:bodyPr/>
        <a:lstStyle/>
        <a:p>
          <a:r>
            <a:rPr lang="es-EC" sz="1600" dirty="0" smtClean="0"/>
            <a:t>Construcción Y Administración De La Pista Olímpica De BMX Ciudad De Riobamba</a:t>
          </a:r>
        </a:p>
      </dgm:t>
    </dgm:pt>
    <dgm:pt modelId="{5320D517-CA52-4500-8E2E-8BCFB8DCB277}" type="parTrans" cxnId="{BBEEB6F9-9AC5-4C82-B15A-B80A5B4159FD}">
      <dgm:prSet/>
      <dgm:spPr/>
      <dgm:t>
        <a:bodyPr/>
        <a:lstStyle/>
        <a:p>
          <a:endParaRPr lang="es-EC"/>
        </a:p>
      </dgm:t>
    </dgm:pt>
    <dgm:pt modelId="{EE053D7B-A198-4A5C-BD23-FB954388F783}" type="sibTrans" cxnId="{BBEEB6F9-9AC5-4C82-B15A-B80A5B4159FD}">
      <dgm:prSet/>
      <dgm:spPr/>
      <dgm:t>
        <a:bodyPr/>
        <a:lstStyle/>
        <a:p>
          <a:endParaRPr lang="es-EC"/>
        </a:p>
      </dgm:t>
    </dgm:pt>
    <dgm:pt modelId="{165A1716-DB07-466B-B948-EA88E2C3DD10}" type="pres">
      <dgm:prSet presAssocID="{BDF8FBB0-E03C-4494-BAEF-73829C6AEE0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47E90130-9EBC-446E-A766-F166D77DCCFF}" type="pres">
      <dgm:prSet presAssocID="{4E1D0C88-D9FC-4050-B279-711A4B8FF77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26E376B-E3D3-46C1-BB4B-96CB3FE1CBD7}" type="pres">
      <dgm:prSet presAssocID="{BB016FF9-5B92-4054-8AB6-54E3211957DA}" presName="sibTrans" presStyleCnt="0"/>
      <dgm:spPr/>
    </dgm:pt>
    <dgm:pt modelId="{AED1660C-B85E-4CA3-A54E-E1B31C122C4B}" type="pres">
      <dgm:prSet presAssocID="{C1865021-2714-40FB-9741-5C52FDE5AAB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3DB6645-E582-4AED-80D1-0C52F9D76FFD}" type="pres">
      <dgm:prSet presAssocID="{4C87FF22-BB0C-42DD-8901-467C7DDA4FB1}" presName="sibTrans" presStyleCnt="0"/>
      <dgm:spPr/>
    </dgm:pt>
    <dgm:pt modelId="{66498A8B-6BBD-4324-96A2-14259742B6A8}" type="pres">
      <dgm:prSet presAssocID="{84821C56-3B3B-4632-AF17-54BEF5ECC3C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C142B28-75C0-4275-9515-1E493E973611}" type="pres">
      <dgm:prSet presAssocID="{A018946D-27BB-4D53-B0A4-05D734458DE7}" presName="sibTrans" presStyleCnt="0"/>
      <dgm:spPr/>
    </dgm:pt>
    <dgm:pt modelId="{480D901A-0547-4AB6-940F-FA9F6AC6BFF0}" type="pres">
      <dgm:prSet presAssocID="{776495C7-D99F-4F9B-ACED-25A532947E5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DF28F19-5AB4-4F02-8742-52ABFD85456F}" type="pres">
      <dgm:prSet presAssocID="{DE64063C-4B02-4435-BEDA-3AF7D35DEC3A}" presName="sibTrans" presStyleCnt="0"/>
      <dgm:spPr/>
    </dgm:pt>
    <dgm:pt modelId="{AFB7F826-C33A-46FA-B32C-B55618248FC1}" type="pres">
      <dgm:prSet presAssocID="{AAD07D92-8241-4684-8ED0-02276A1E91D3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C9F39BC-ABE8-4212-BDDF-4420A7C68892}" type="pres">
      <dgm:prSet presAssocID="{E3A93390-D57D-42C7-B034-63F729E5868C}" presName="sibTrans" presStyleCnt="0"/>
      <dgm:spPr/>
    </dgm:pt>
    <dgm:pt modelId="{332C9810-34A8-4E02-870F-0A511B617232}" type="pres">
      <dgm:prSet presAssocID="{6C3C165C-7EAA-419D-8EDD-9351684E97D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24706DC-E3F3-4322-96CA-BEB2A254D0C1}" srcId="{BDF8FBB0-E03C-4494-BAEF-73829C6AEE02}" destId="{776495C7-D99F-4F9B-ACED-25A532947E57}" srcOrd="3" destOrd="0" parTransId="{687692E8-6B91-4185-82F4-86D85F154832}" sibTransId="{DE64063C-4B02-4435-BEDA-3AF7D35DEC3A}"/>
    <dgm:cxn modelId="{DA6FA2FD-F57F-483C-9AD4-8003BFFD448F}" srcId="{BDF8FBB0-E03C-4494-BAEF-73829C6AEE02}" destId="{AAD07D92-8241-4684-8ED0-02276A1E91D3}" srcOrd="4" destOrd="0" parTransId="{0A83E81D-9D9B-43A9-A139-EA062C2917D3}" sibTransId="{E3A93390-D57D-42C7-B034-63F729E5868C}"/>
    <dgm:cxn modelId="{E2AE657A-A726-49AC-8AAC-F96C14BF3A9A}" type="presOf" srcId="{BDF8FBB0-E03C-4494-BAEF-73829C6AEE02}" destId="{165A1716-DB07-466B-B948-EA88E2C3DD10}" srcOrd="0" destOrd="0" presId="urn:microsoft.com/office/officeart/2005/8/layout/default#5"/>
    <dgm:cxn modelId="{2A5CD2E7-D6B3-4D03-B0ED-F2EF97A93947}" srcId="{BDF8FBB0-E03C-4494-BAEF-73829C6AEE02}" destId="{4E1D0C88-D9FC-4050-B279-711A4B8FF770}" srcOrd="0" destOrd="0" parTransId="{13199386-7406-406B-98B9-C1BFAE187A88}" sibTransId="{BB016FF9-5B92-4054-8AB6-54E3211957DA}"/>
    <dgm:cxn modelId="{5FF28BAB-87FD-4BAD-9371-847D2583C981}" srcId="{BDF8FBB0-E03C-4494-BAEF-73829C6AEE02}" destId="{C1865021-2714-40FB-9741-5C52FDE5AABD}" srcOrd="1" destOrd="0" parTransId="{DA329F17-2866-4708-9C37-A7E4096C389F}" sibTransId="{4C87FF22-BB0C-42DD-8901-467C7DDA4FB1}"/>
    <dgm:cxn modelId="{490162ED-8B90-4627-B077-228EE3C56634}" type="presOf" srcId="{4E1D0C88-D9FC-4050-B279-711A4B8FF770}" destId="{47E90130-9EBC-446E-A766-F166D77DCCFF}" srcOrd="0" destOrd="0" presId="urn:microsoft.com/office/officeart/2005/8/layout/default#5"/>
    <dgm:cxn modelId="{A8923720-17EF-4D51-9E23-2832DCEA6FC2}" srcId="{BDF8FBB0-E03C-4494-BAEF-73829C6AEE02}" destId="{84821C56-3B3B-4632-AF17-54BEF5ECC3C2}" srcOrd="2" destOrd="0" parTransId="{B11210B4-DBA6-4D11-8627-7236E2C1BCEA}" sibTransId="{A018946D-27BB-4D53-B0A4-05D734458DE7}"/>
    <dgm:cxn modelId="{399228C4-57D0-424C-A0A5-9FBA4276EB5D}" type="presOf" srcId="{6C3C165C-7EAA-419D-8EDD-9351684E97D2}" destId="{332C9810-34A8-4E02-870F-0A511B617232}" srcOrd="0" destOrd="0" presId="urn:microsoft.com/office/officeart/2005/8/layout/default#5"/>
    <dgm:cxn modelId="{BBEEB6F9-9AC5-4C82-B15A-B80A5B4159FD}" srcId="{BDF8FBB0-E03C-4494-BAEF-73829C6AEE02}" destId="{6C3C165C-7EAA-419D-8EDD-9351684E97D2}" srcOrd="5" destOrd="0" parTransId="{5320D517-CA52-4500-8E2E-8BCFB8DCB277}" sibTransId="{EE053D7B-A198-4A5C-BD23-FB954388F783}"/>
    <dgm:cxn modelId="{D8D4B39A-0843-466F-9008-6A0EA6390816}" type="presOf" srcId="{84821C56-3B3B-4632-AF17-54BEF5ECC3C2}" destId="{66498A8B-6BBD-4324-96A2-14259742B6A8}" srcOrd="0" destOrd="0" presId="urn:microsoft.com/office/officeart/2005/8/layout/default#5"/>
    <dgm:cxn modelId="{62DB9E01-EABD-49A0-8575-C285D8CF5CCC}" type="presOf" srcId="{AAD07D92-8241-4684-8ED0-02276A1E91D3}" destId="{AFB7F826-C33A-46FA-B32C-B55618248FC1}" srcOrd="0" destOrd="0" presId="urn:microsoft.com/office/officeart/2005/8/layout/default#5"/>
    <dgm:cxn modelId="{02DB7F75-CBB3-4FB3-887B-6BEF2FF72210}" type="presOf" srcId="{776495C7-D99F-4F9B-ACED-25A532947E57}" destId="{480D901A-0547-4AB6-940F-FA9F6AC6BFF0}" srcOrd="0" destOrd="0" presId="urn:microsoft.com/office/officeart/2005/8/layout/default#5"/>
    <dgm:cxn modelId="{F37003A6-82B1-4C28-AC10-D576EE1F1DE5}" type="presOf" srcId="{C1865021-2714-40FB-9741-5C52FDE5AABD}" destId="{AED1660C-B85E-4CA3-A54E-E1B31C122C4B}" srcOrd="0" destOrd="0" presId="urn:microsoft.com/office/officeart/2005/8/layout/default#5"/>
    <dgm:cxn modelId="{B8E5B95D-139D-44E7-B2C8-122EF4310A1E}" type="presParOf" srcId="{165A1716-DB07-466B-B948-EA88E2C3DD10}" destId="{47E90130-9EBC-446E-A766-F166D77DCCFF}" srcOrd="0" destOrd="0" presId="urn:microsoft.com/office/officeart/2005/8/layout/default#5"/>
    <dgm:cxn modelId="{BC3EED84-A92B-41A5-819E-0A0BBCD97AC8}" type="presParOf" srcId="{165A1716-DB07-466B-B948-EA88E2C3DD10}" destId="{526E376B-E3D3-46C1-BB4B-96CB3FE1CBD7}" srcOrd="1" destOrd="0" presId="urn:microsoft.com/office/officeart/2005/8/layout/default#5"/>
    <dgm:cxn modelId="{1C6DDB77-DEC8-4241-A06A-BC079D9AD802}" type="presParOf" srcId="{165A1716-DB07-466B-B948-EA88E2C3DD10}" destId="{AED1660C-B85E-4CA3-A54E-E1B31C122C4B}" srcOrd="2" destOrd="0" presId="urn:microsoft.com/office/officeart/2005/8/layout/default#5"/>
    <dgm:cxn modelId="{7C178B66-B480-461A-9FCE-99764F1084E4}" type="presParOf" srcId="{165A1716-DB07-466B-B948-EA88E2C3DD10}" destId="{B3DB6645-E582-4AED-80D1-0C52F9D76FFD}" srcOrd="3" destOrd="0" presId="urn:microsoft.com/office/officeart/2005/8/layout/default#5"/>
    <dgm:cxn modelId="{4A9B4C8D-4E1E-4F09-B9BA-5A5BC4B97E94}" type="presParOf" srcId="{165A1716-DB07-466B-B948-EA88E2C3DD10}" destId="{66498A8B-6BBD-4324-96A2-14259742B6A8}" srcOrd="4" destOrd="0" presId="urn:microsoft.com/office/officeart/2005/8/layout/default#5"/>
    <dgm:cxn modelId="{A1F752A3-FC13-4398-AF0E-E0404E585AA6}" type="presParOf" srcId="{165A1716-DB07-466B-B948-EA88E2C3DD10}" destId="{6C142B28-75C0-4275-9515-1E493E973611}" srcOrd="5" destOrd="0" presId="urn:microsoft.com/office/officeart/2005/8/layout/default#5"/>
    <dgm:cxn modelId="{5A78908E-A99C-40F5-94A8-A692AFE3617A}" type="presParOf" srcId="{165A1716-DB07-466B-B948-EA88E2C3DD10}" destId="{480D901A-0547-4AB6-940F-FA9F6AC6BFF0}" srcOrd="6" destOrd="0" presId="urn:microsoft.com/office/officeart/2005/8/layout/default#5"/>
    <dgm:cxn modelId="{0A60FF87-52D9-4A06-9551-BBEA4BBCDFF7}" type="presParOf" srcId="{165A1716-DB07-466B-B948-EA88E2C3DD10}" destId="{8DF28F19-5AB4-4F02-8742-52ABFD85456F}" srcOrd="7" destOrd="0" presId="urn:microsoft.com/office/officeart/2005/8/layout/default#5"/>
    <dgm:cxn modelId="{65FCF21B-DDC3-4784-8D61-CB49E365880E}" type="presParOf" srcId="{165A1716-DB07-466B-B948-EA88E2C3DD10}" destId="{AFB7F826-C33A-46FA-B32C-B55618248FC1}" srcOrd="8" destOrd="0" presId="urn:microsoft.com/office/officeart/2005/8/layout/default#5"/>
    <dgm:cxn modelId="{374D3193-8326-4CA1-8802-C72588860A9E}" type="presParOf" srcId="{165A1716-DB07-466B-B948-EA88E2C3DD10}" destId="{3C9F39BC-ABE8-4212-BDDF-4420A7C68892}" srcOrd="9" destOrd="0" presId="urn:microsoft.com/office/officeart/2005/8/layout/default#5"/>
    <dgm:cxn modelId="{ED759684-2A52-4A2A-8E6B-54A78F8891B3}" type="presParOf" srcId="{165A1716-DB07-466B-B948-EA88E2C3DD10}" destId="{332C9810-34A8-4E02-870F-0A511B617232}" srcOrd="10" destOrd="0" presId="urn:microsoft.com/office/officeart/2005/8/layout/default#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86043-7E9F-46C5-BB2A-3265FD4DE480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49204-68CE-436F-944E-DCBB1AF80645}">
      <dsp:nvSpPr>
        <dsp:cNvPr id="0" name=""/>
        <dsp:cNvSpPr/>
      </dsp:nvSpPr>
      <dsp:spPr>
        <a:xfrm>
          <a:off x="384538" y="253918"/>
          <a:ext cx="5656275" cy="508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Cursos permanentes y vacacionales</a:t>
          </a:r>
          <a:endParaRPr lang="es-EC" sz="2000" kern="1200" dirty="0"/>
        </a:p>
      </dsp:txBody>
      <dsp:txXfrm>
        <a:off x="384538" y="253918"/>
        <a:ext cx="5656275" cy="508162"/>
      </dsp:txXfrm>
    </dsp:sp>
    <dsp:sp modelId="{7A930D94-6FCB-41E9-A03F-B151E6872A35}">
      <dsp:nvSpPr>
        <dsp:cNvPr id="0" name=""/>
        <dsp:cNvSpPr/>
      </dsp:nvSpPr>
      <dsp:spPr>
        <a:xfrm>
          <a:off x="66936" y="190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9B07F4-DA34-4DDC-9B53-56227D2FDB0B}">
      <dsp:nvSpPr>
        <dsp:cNvPr id="0" name=""/>
        <dsp:cNvSpPr/>
      </dsp:nvSpPr>
      <dsp:spPr>
        <a:xfrm>
          <a:off x="748672" y="1015918"/>
          <a:ext cx="5292140" cy="508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Retretas y Conciertos Sinfónicos</a:t>
          </a:r>
          <a:endParaRPr lang="es-EC" sz="2000" kern="1200" dirty="0"/>
        </a:p>
      </dsp:txBody>
      <dsp:txXfrm>
        <a:off x="748672" y="1015918"/>
        <a:ext cx="5292140" cy="508162"/>
      </dsp:txXfrm>
    </dsp:sp>
    <dsp:sp modelId="{8AAF39FA-153A-477C-8E96-17B3D04D8455}">
      <dsp:nvSpPr>
        <dsp:cNvPr id="0" name=""/>
        <dsp:cNvSpPr/>
      </dsp:nvSpPr>
      <dsp:spPr>
        <a:xfrm>
          <a:off x="431071" y="952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8FAD02-EDD8-43B2-8796-CE5FC70B4593}">
      <dsp:nvSpPr>
        <dsp:cNvPr id="0" name=""/>
        <dsp:cNvSpPr/>
      </dsp:nvSpPr>
      <dsp:spPr>
        <a:xfrm>
          <a:off x="860432" y="1777918"/>
          <a:ext cx="5180380" cy="508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Ciclo paseos, Rumba terapias</a:t>
          </a:r>
          <a:endParaRPr lang="es-EC" sz="2000" kern="1200" dirty="0"/>
        </a:p>
      </dsp:txBody>
      <dsp:txXfrm>
        <a:off x="860432" y="1777918"/>
        <a:ext cx="5180380" cy="508162"/>
      </dsp:txXfrm>
    </dsp:sp>
    <dsp:sp modelId="{F251AF0B-CDC8-4BD4-A315-E78F478D5EC3}">
      <dsp:nvSpPr>
        <dsp:cNvPr id="0" name=""/>
        <dsp:cNvSpPr/>
      </dsp:nvSpPr>
      <dsp:spPr>
        <a:xfrm>
          <a:off x="542831" y="1714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0F79A0-EBB8-498D-8E5A-7F9890A84AF2}">
      <dsp:nvSpPr>
        <dsp:cNvPr id="0" name=""/>
        <dsp:cNvSpPr/>
      </dsp:nvSpPr>
      <dsp:spPr>
        <a:xfrm>
          <a:off x="748672" y="2539918"/>
          <a:ext cx="5292140" cy="508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Caravanas culturales en la parroquias rurales</a:t>
          </a:r>
          <a:endParaRPr lang="es-EC" sz="2000" kern="1200" dirty="0"/>
        </a:p>
      </dsp:txBody>
      <dsp:txXfrm>
        <a:off x="748672" y="2539918"/>
        <a:ext cx="5292140" cy="508162"/>
      </dsp:txXfrm>
    </dsp:sp>
    <dsp:sp modelId="{C29046BE-7E63-4753-AAFC-E2CA54FF7E61}">
      <dsp:nvSpPr>
        <dsp:cNvPr id="0" name=""/>
        <dsp:cNvSpPr/>
      </dsp:nvSpPr>
      <dsp:spPr>
        <a:xfrm>
          <a:off x="431071" y="2476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BA4BB6-1149-4E68-9CDF-37AC57381D38}">
      <dsp:nvSpPr>
        <dsp:cNvPr id="0" name=""/>
        <dsp:cNvSpPr/>
      </dsp:nvSpPr>
      <dsp:spPr>
        <a:xfrm>
          <a:off x="384538" y="3301918"/>
          <a:ext cx="5656275" cy="508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Talleres de construcción de instrumentos andinos</a:t>
          </a:r>
          <a:endParaRPr lang="es-EC" sz="2000" kern="1200" dirty="0"/>
        </a:p>
      </dsp:txBody>
      <dsp:txXfrm>
        <a:off x="384538" y="3301918"/>
        <a:ext cx="5656275" cy="508162"/>
      </dsp:txXfrm>
    </dsp:sp>
    <dsp:sp modelId="{92A12FE7-9F06-43CF-887E-B33F8F7BABA9}">
      <dsp:nvSpPr>
        <dsp:cNvPr id="0" name=""/>
        <dsp:cNvSpPr/>
      </dsp:nvSpPr>
      <dsp:spPr>
        <a:xfrm>
          <a:off x="66936" y="3238398"/>
          <a:ext cx="635203" cy="635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165DB36-557D-4DBF-8828-65818AFA005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3F2C526-7129-41BF-B097-7E9E984E7DD9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55562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31DE0942-5FC6-4EA9-A4C7-004266970F07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DC5620D3-97DE-4C1F-B561-D7B58F3E28EC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7744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6155">
              <a:defRPr/>
            </a:pPr>
            <a:r>
              <a:rPr lang="es-EC" dirty="0" smtClean="0"/>
              <a:t>Proyecto robot terapeuta para tratamientos de niños con autismo</a:t>
            </a:r>
          </a:p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31126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36159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07793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Los productores</a:t>
            </a:r>
            <a:r>
              <a:rPr lang="es-EC" baseline="0" dirty="0" smtClean="0"/>
              <a:t> de las parroquias rurales ahora pueden realizar su actividad de comercialización sin un límite de tiempo y en un espacio adecuado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30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37943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s-EC" dirty="0" smtClean="0">
                <a:solidFill>
                  <a:srgbClr val="FF0000"/>
                </a:solidFill>
              </a:rPr>
              <a:t>PASAMOS DE UN</a:t>
            </a:r>
            <a:r>
              <a:rPr lang="es-EC" baseline="0" dirty="0" smtClean="0">
                <a:solidFill>
                  <a:srgbClr val="FF0000"/>
                </a:solidFill>
              </a:rPr>
              <a:t> CAMAL CERRADO EN OPERACIONES</a:t>
            </a:r>
            <a:r>
              <a:rPr lang="es-EC" dirty="0" smtClean="0">
                <a:solidFill>
                  <a:srgbClr val="FF0000"/>
                </a:solidFill>
              </a:rPr>
              <a:t>, A UN FAENAMIENTO DE 94.548 SEMOVIENTES EN EL 2015</a:t>
            </a:r>
          </a:p>
          <a:p>
            <a:pPr eaLnBrk="1" hangingPunct="1">
              <a:spcBef>
                <a:spcPct val="0"/>
              </a:spcBef>
            </a:pPr>
            <a:r>
              <a:rPr lang="es-EC" dirty="0" smtClean="0">
                <a:solidFill>
                  <a:srgbClr val="FF0000"/>
                </a:solidFill>
              </a:rPr>
              <a:t>INGRESOS $631.000 POR CONCEPTO DE FAENAMIENTO</a:t>
            </a:r>
          </a:p>
          <a:p>
            <a:pPr eaLnBrk="1" hangingPunct="1">
              <a:spcBef>
                <a:spcPct val="0"/>
              </a:spcBef>
            </a:pPr>
            <a:r>
              <a:rPr lang="es-EC" dirty="0" smtClean="0">
                <a:solidFill>
                  <a:srgbClr val="FF0000"/>
                </a:solidFill>
              </a:rPr>
              <a:t>INGRESOS PLAZA</a:t>
            </a:r>
            <a:r>
              <a:rPr lang="es-EC" baseline="0" dirty="0" smtClean="0">
                <a:solidFill>
                  <a:srgbClr val="FF0000"/>
                </a:solidFill>
              </a:rPr>
              <a:t> DE RASTRO</a:t>
            </a: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32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70174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s-EC" dirty="0" smtClean="0">
                <a:solidFill>
                  <a:srgbClr val="FF0000"/>
                </a:solidFill>
              </a:rPr>
              <a:t>PASAMOS DE UN</a:t>
            </a:r>
            <a:r>
              <a:rPr lang="es-EC" baseline="0" dirty="0" smtClean="0">
                <a:solidFill>
                  <a:srgbClr val="FF0000"/>
                </a:solidFill>
              </a:rPr>
              <a:t> CAMAL CERRADO EN OPERACIONES</a:t>
            </a:r>
            <a:r>
              <a:rPr lang="es-EC" dirty="0" smtClean="0">
                <a:solidFill>
                  <a:srgbClr val="FF0000"/>
                </a:solidFill>
              </a:rPr>
              <a:t>, A UN FAENAMIENTO DE 94.548 SEMOVIENTES EN EL 2015</a:t>
            </a:r>
          </a:p>
          <a:p>
            <a:pPr eaLnBrk="1" hangingPunct="1">
              <a:spcBef>
                <a:spcPct val="0"/>
              </a:spcBef>
            </a:pPr>
            <a:r>
              <a:rPr lang="es-EC" dirty="0" smtClean="0">
                <a:solidFill>
                  <a:srgbClr val="FF0000"/>
                </a:solidFill>
              </a:rPr>
              <a:t>INGRESOS $631.000 POR CONCEPTO DE FAENAMIENTO</a:t>
            </a:r>
          </a:p>
          <a:p>
            <a:pPr eaLnBrk="1" hangingPunct="1">
              <a:spcBef>
                <a:spcPct val="0"/>
              </a:spcBef>
            </a:pPr>
            <a:r>
              <a:rPr lang="es-EC" dirty="0" smtClean="0">
                <a:solidFill>
                  <a:srgbClr val="FF0000"/>
                </a:solidFill>
              </a:rPr>
              <a:t>INGRESOS PLAZA</a:t>
            </a:r>
            <a:r>
              <a:rPr lang="es-EC" baseline="0" dirty="0" smtClean="0">
                <a:solidFill>
                  <a:srgbClr val="FF0000"/>
                </a:solidFill>
              </a:rPr>
              <a:t> DE RASTRO</a:t>
            </a: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33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20575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s-EC" dirty="0" smtClean="0">
                <a:solidFill>
                  <a:srgbClr val="FF0000"/>
                </a:solidFill>
              </a:rPr>
              <a:t>PASAMOS DE UN</a:t>
            </a:r>
            <a:r>
              <a:rPr lang="es-EC" baseline="0" dirty="0" smtClean="0">
                <a:solidFill>
                  <a:srgbClr val="FF0000"/>
                </a:solidFill>
              </a:rPr>
              <a:t> CAMAL CERRADO EN OPERACIONES</a:t>
            </a:r>
            <a:r>
              <a:rPr lang="es-EC" dirty="0" smtClean="0">
                <a:solidFill>
                  <a:srgbClr val="FF0000"/>
                </a:solidFill>
              </a:rPr>
              <a:t>, A UN </a:t>
            </a:r>
            <a:r>
              <a:rPr lang="es-EC" dirty="0" err="1" smtClean="0">
                <a:solidFill>
                  <a:srgbClr val="FF0000"/>
                </a:solidFill>
              </a:rPr>
              <a:t>FAENAMIENTO</a:t>
            </a:r>
            <a:r>
              <a:rPr lang="es-EC" dirty="0" smtClean="0">
                <a:solidFill>
                  <a:srgbClr val="FF0000"/>
                </a:solidFill>
              </a:rPr>
              <a:t> DE 94.548 SEMOVIENTES EN EL 2015</a:t>
            </a:r>
          </a:p>
          <a:p>
            <a:pPr eaLnBrk="1" hangingPunct="1">
              <a:spcBef>
                <a:spcPct val="0"/>
              </a:spcBef>
            </a:pPr>
            <a:r>
              <a:rPr lang="es-EC" dirty="0" smtClean="0">
                <a:solidFill>
                  <a:srgbClr val="FF0000"/>
                </a:solidFill>
              </a:rPr>
              <a:t>INGRESOS $631.000 POR CONCEPTO DE </a:t>
            </a:r>
            <a:r>
              <a:rPr lang="es-EC" dirty="0" err="1" smtClean="0">
                <a:solidFill>
                  <a:srgbClr val="FF0000"/>
                </a:solidFill>
              </a:rPr>
              <a:t>FAENAMIENTO</a:t>
            </a:r>
            <a:endParaRPr lang="es-EC" dirty="0" smtClean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</a:pPr>
            <a:r>
              <a:rPr lang="es-EC" dirty="0" smtClean="0">
                <a:solidFill>
                  <a:srgbClr val="FF0000"/>
                </a:solidFill>
              </a:rPr>
              <a:t>INGRESOS PLAZA</a:t>
            </a:r>
            <a:r>
              <a:rPr lang="es-EC" baseline="0" dirty="0" smtClean="0">
                <a:solidFill>
                  <a:srgbClr val="FF0000"/>
                </a:solidFill>
              </a:rPr>
              <a:t> DE RASTRO</a:t>
            </a: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34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07436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36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47515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37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13835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38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78991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39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13643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40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22334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41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20235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43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60041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44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3317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45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9739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46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50603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47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50603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48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506030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49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506030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s-EC" dirty="0" smtClean="0"/>
              <a:t>$160.000 inversión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50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33810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51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693828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52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64470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54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266254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55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55678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56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181886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58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75089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59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612539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60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722260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62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237897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63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997165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65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423990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s-EC" sz="1300" dirty="0"/>
              <a:t>No fueron necesarias demandas, ni procesos legales; cumplimos con este deber en retribución a los años de esfuerzo que han brindado los ex servidores de la municipalidad. </a:t>
            </a: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66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380883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C" sz="1300" dirty="0"/>
              <a:t>De esta forma dignificamos las condiciones laborales de los trabajadores de la Municipalidad de Riobamba, quienes recibían remuneraciones consideradas entre las más bajas a nivel del país. Estos beneficios llegaron tras la firma del acta transaccional suscrita entre el alcalde Napoleón Cadena, con el Sindicato Único de Obreros del GADM-Riobamba, en noviembre pasado.</a:t>
            </a:r>
          </a:p>
          <a:p>
            <a:r>
              <a:rPr lang="es-EC" sz="1300" dirty="0"/>
              <a:t>Esta acción municipal fue histórica, fue la primera ocasión en la que el Municipio de Riobamba ubicó en los techos máximos salariales a sus trabajadores. Gracias al proceso encaminado mediante la Procuraduría Municipal, la Dirección de Gestión de Talento Humano, la Dirección de Gestión Financiera, con el acompañamiento del Ministerio del Trabajo y el Sindicato Único de Obreros de la Municipalidad. </a:t>
            </a:r>
          </a:p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67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441436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68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100809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69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077306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70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513772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71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691587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72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690940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73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754546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s-EC" sz="1300" dirty="0"/>
              <a:t>El curso de ascenso se desarrolló mediante 81 horas de jornadas de entrenamiento en destrezas especiales y capacitación teórica, bajo el acompañamiento de instructores de diferentes provincias del país, con certificación internacional. </a:t>
            </a: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74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100089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75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89361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76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01155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77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5939181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620D3-97DE-4C1F-B561-D7B58F3E28EC}" type="slidenum">
              <a:rPr lang="es-EC" smtClean="0"/>
              <a:pPr/>
              <a:t>78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5825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59389-4A41-46DF-9CFB-63E09031A37B}" type="datetimeFigureOut">
              <a:rPr lang="es-EC" smtClean="0"/>
              <a:pPr/>
              <a:t>25/02/2016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04485-4F75-4DC0-AA8B-58EAE7984885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7.jpeg"/><Relationship Id="rId7" Type="http://schemas.openxmlformats.org/officeDocument/2006/relationships/diagramLayout" Target="../diagrams/layout1.xml"/><Relationship Id="rId12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microsoft.com/office/2007/relationships/diagramDrawing" Target="../diagrams/drawing1.xml"/><Relationship Id="rId4" Type="http://schemas.openxmlformats.org/officeDocument/2006/relationships/image" Target="../media/image8.jpeg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4.jpeg"/><Relationship Id="rId7" Type="http://schemas.openxmlformats.org/officeDocument/2006/relationships/diagramLayout" Target="../diagrams/layout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Data" Target="../diagrams/data3.xml"/><Relationship Id="rId5" Type="http://schemas.openxmlformats.org/officeDocument/2006/relationships/image" Target="../media/image12.png"/><Relationship Id="rId10" Type="http://schemas.microsoft.com/office/2007/relationships/diagramDrawing" Target="../diagrams/drawing3.xml"/><Relationship Id="rId4" Type="http://schemas.openxmlformats.org/officeDocument/2006/relationships/oleObject" Target="../embeddings/oleObject1.bin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11" Type="http://schemas.openxmlformats.org/officeDocument/2006/relationships/image" Target="../media/image79.jpeg"/><Relationship Id="rId5" Type="http://schemas.openxmlformats.org/officeDocument/2006/relationships/diagramLayout" Target="../diagrams/layout8.xml"/><Relationship Id="rId10" Type="http://schemas.openxmlformats.org/officeDocument/2006/relationships/image" Target="../media/image78.jpeg"/><Relationship Id="rId4" Type="http://schemas.openxmlformats.org/officeDocument/2006/relationships/diagramData" Target="../diagrams/data8.xml"/><Relationship Id="rId9" Type="http://schemas.openxmlformats.org/officeDocument/2006/relationships/image" Target="../media/image77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7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7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plantilla ppt alcalde-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684584" y="-387424"/>
            <a:ext cx="10080112" cy="75608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723" y="1772478"/>
            <a:ext cx="7338617" cy="4824874"/>
          </a:xfrm>
          <a:prstGeom prst="rect">
            <a:avLst/>
          </a:prstGeom>
          <a:noFill/>
        </p:spPr>
      </p:pic>
      <p:sp>
        <p:nvSpPr>
          <p:cNvPr id="12" name="3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rgbClr val="C00000"/>
                </a:solidFill>
              </a:rPr>
              <a:t>EJES DE TRABAJO</a:t>
            </a:r>
            <a:endParaRPr lang="es-EC" sz="3200" b="1" dirty="0">
              <a:solidFill>
                <a:schemeClr val="tx2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1979712" y="0"/>
            <a:ext cx="7164288" cy="980728"/>
            <a:chOff x="1979712" y="0"/>
            <a:chExt cx="7164288" cy="980728"/>
          </a:xfrm>
        </p:grpSpPr>
        <p:sp>
          <p:nvSpPr>
            <p:cNvPr id="2" name="Rectángulo 1"/>
            <p:cNvSpPr/>
            <p:nvPr/>
          </p:nvSpPr>
          <p:spPr>
            <a:xfrm>
              <a:off x="1979712" y="0"/>
              <a:ext cx="7164288" cy="98072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cxnSp>
          <p:nvCxnSpPr>
            <p:cNvPr id="6" name="Conector recto 5"/>
            <p:cNvCxnSpPr/>
            <p:nvPr/>
          </p:nvCxnSpPr>
          <p:spPr>
            <a:xfrm>
              <a:off x="2123728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8"/>
            <p:cNvCxnSpPr/>
            <p:nvPr/>
          </p:nvCxnSpPr>
          <p:spPr>
            <a:xfrm>
              <a:off x="2276128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9"/>
            <p:cNvCxnSpPr/>
            <p:nvPr/>
          </p:nvCxnSpPr>
          <p:spPr>
            <a:xfrm>
              <a:off x="2403376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/>
            <p:cNvCxnSpPr/>
            <p:nvPr/>
          </p:nvCxnSpPr>
          <p:spPr>
            <a:xfrm>
              <a:off x="2555776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/>
            <p:cNvCxnSpPr/>
            <p:nvPr/>
          </p:nvCxnSpPr>
          <p:spPr>
            <a:xfrm>
              <a:off x="2699792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/>
            <p:cNvCxnSpPr/>
            <p:nvPr/>
          </p:nvCxnSpPr>
          <p:spPr>
            <a:xfrm>
              <a:off x="2852192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/>
            <p:cNvCxnSpPr/>
            <p:nvPr/>
          </p:nvCxnSpPr>
          <p:spPr>
            <a:xfrm>
              <a:off x="2979440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/>
            <p:cNvCxnSpPr/>
            <p:nvPr/>
          </p:nvCxnSpPr>
          <p:spPr>
            <a:xfrm>
              <a:off x="3131840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/>
            <p:cNvCxnSpPr/>
            <p:nvPr/>
          </p:nvCxnSpPr>
          <p:spPr>
            <a:xfrm>
              <a:off x="3275856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/>
            <p:cNvCxnSpPr/>
            <p:nvPr/>
          </p:nvCxnSpPr>
          <p:spPr>
            <a:xfrm>
              <a:off x="3428256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/>
            <p:cNvCxnSpPr/>
            <p:nvPr/>
          </p:nvCxnSpPr>
          <p:spPr>
            <a:xfrm>
              <a:off x="3555504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/>
            <p:cNvCxnSpPr/>
            <p:nvPr/>
          </p:nvCxnSpPr>
          <p:spPr>
            <a:xfrm>
              <a:off x="3707904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/>
            <p:cNvCxnSpPr/>
            <p:nvPr/>
          </p:nvCxnSpPr>
          <p:spPr>
            <a:xfrm>
              <a:off x="3851920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/>
            <p:cNvCxnSpPr/>
            <p:nvPr/>
          </p:nvCxnSpPr>
          <p:spPr>
            <a:xfrm>
              <a:off x="4004320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/>
            <p:cNvCxnSpPr/>
            <p:nvPr/>
          </p:nvCxnSpPr>
          <p:spPr>
            <a:xfrm>
              <a:off x="4131568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/>
            <p:cNvCxnSpPr/>
            <p:nvPr/>
          </p:nvCxnSpPr>
          <p:spPr>
            <a:xfrm>
              <a:off x="4283968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/>
            <p:cNvCxnSpPr/>
            <p:nvPr/>
          </p:nvCxnSpPr>
          <p:spPr>
            <a:xfrm>
              <a:off x="4427984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/>
            <p:cNvCxnSpPr/>
            <p:nvPr/>
          </p:nvCxnSpPr>
          <p:spPr>
            <a:xfrm>
              <a:off x="4580384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/>
            <p:cNvCxnSpPr/>
            <p:nvPr/>
          </p:nvCxnSpPr>
          <p:spPr>
            <a:xfrm>
              <a:off x="4707632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/>
            <p:cNvCxnSpPr/>
            <p:nvPr/>
          </p:nvCxnSpPr>
          <p:spPr>
            <a:xfrm>
              <a:off x="4860032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/>
            <p:cNvCxnSpPr/>
            <p:nvPr/>
          </p:nvCxnSpPr>
          <p:spPr>
            <a:xfrm>
              <a:off x="5004048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/>
            <p:cNvCxnSpPr/>
            <p:nvPr/>
          </p:nvCxnSpPr>
          <p:spPr>
            <a:xfrm>
              <a:off x="5156448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31"/>
            <p:cNvCxnSpPr/>
            <p:nvPr/>
          </p:nvCxnSpPr>
          <p:spPr>
            <a:xfrm>
              <a:off x="5283696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cto 32"/>
            <p:cNvCxnSpPr/>
            <p:nvPr/>
          </p:nvCxnSpPr>
          <p:spPr>
            <a:xfrm>
              <a:off x="5436096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33"/>
            <p:cNvCxnSpPr/>
            <p:nvPr/>
          </p:nvCxnSpPr>
          <p:spPr>
            <a:xfrm>
              <a:off x="5580112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/>
            <p:cNvCxnSpPr/>
            <p:nvPr/>
          </p:nvCxnSpPr>
          <p:spPr>
            <a:xfrm>
              <a:off x="5732512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/>
            <p:cNvCxnSpPr/>
            <p:nvPr/>
          </p:nvCxnSpPr>
          <p:spPr>
            <a:xfrm>
              <a:off x="5859760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36"/>
            <p:cNvCxnSpPr/>
            <p:nvPr/>
          </p:nvCxnSpPr>
          <p:spPr>
            <a:xfrm>
              <a:off x="6012160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cto 37"/>
            <p:cNvCxnSpPr/>
            <p:nvPr/>
          </p:nvCxnSpPr>
          <p:spPr>
            <a:xfrm>
              <a:off x="6156176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cto 38"/>
            <p:cNvCxnSpPr/>
            <p:nvPr/>
          </p:nvCxnSpPr>
          <p:spPr>
            <a:xfrm>
              <a:off x="6308576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35824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cto 40"/>
            <p:cNvCxnSpPr/>
            <p:nvPr/>
          </p:nvCxnSpPr>
          <p:spPr>
            <a:xfrm>
              <a:off x="6588224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cto 41"/>
            <p:cNvCxnSpPr/>
            <p:nvPr/>
          </p:nvCxnSpPr>
          <p:spPr>
            <a:xfrm>
              <a:off x="6732240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6884640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/>
            <p:cNvCxnSpPr/>
            <p:nvPr/>
          </p:nvCxnSpPr>
          <p:spPr>
            <a:xfrm>
              <a:off x="7011888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>
              <a:off x="7164288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45"/>
            <p:cNvCxnSpPr/>
            <p:nvPr/>
          </p:nvCxnSpPr>
          <p:spPr>
            <a:xfrm>
              <a:off x="7308304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>
              <a:off x="7460704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7"/>
            <p:cNvCxnSpPr/>
            <p:nvPr/>
          </p:nvCxnSpPr>
          <p:spPr>
            <a:xfrm>
              <a:off x="7587952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/>
            <p:cNvCxnSpPr/>
            <p:nvPr/>
          </p:nvCxnSpPr>
          <p:spPr>
            <a:xfrm>
              <a:off x="7740352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9"/>
            <p:cNvCxnSpPr/>
            <p:nvPr/>
          </p:nvCxnSpPr>
          <p:spPr>
            <a:xfrm>
              <a:off x="7884368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50"/>
            <p:cNvCxnSpPr/>
            <p:nvPr/>
          </p:nvCxnSpPr>
          <p:spPr>
            <a:xfrm>
              <a:off x="8036768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ctor recto 51"/>
            <p:cNvCxnSpPr/>
            <p:nvPr/>
          </p:nvCxnSpPr>
          <p:spPr>
            <a:xfrm>
              <a:off x="8164016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ector recto 52"/>
            <p:cNvCxnSpPr/>
            <p:nvPr/>
          </p:nvCxnSpPr>
          <p:spPr>
            <a:xfrm>
              <a:off x="8316416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ector recto 53"/>
            <p:cNvCxnSpPr/>
            <p:nvPr/>
          </p:nvCxnSpPr>
          <p:spPr>
            <a:xfrm>
              <a:off x="8460432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>
              <a:off x="8612832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cto 55"/>
            <p:cNvCxnSpPr/>
            <p:nvPr/>
          </p:nvCxnSpPr>
          <p:spPr>
            <a:xfrm>
              <a:off x="8740080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cto 56"/>
            <p:cNvCxnSpPr/>
            <p:nvPr/>
          </p:nvCxnSpPr>
          <p:spPr>
            <a:xfrm>
              <a:off x="8892480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recto 57"/>
            <p:cNvCxnSpPr/>
            <p:nvPr/>
          </p:nvCxnSpPr>
          <p:spPr>
            <a:xfrm>
              <a:off x="9044880" y="0"/>
              <a:ext cx="0" cy="98072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uadroTexto 2"/>
          <p:cNvSpPr txBox="1"/>
          <p:nvPr/>
        </p:nvSpPr>
        <p:spPr>
          <a:xfrm>
            <a:off x="2123728" y="260648"/>
            <a:ext cx="6921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Ejes de trabajo</a:t>
            </a:r>
            <a:endParaRPr lang="es-EC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104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EVENTOS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803852"/>
            <a:ext cx="324036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4604052"/>
            <a:ext cx="3312368" cy="2209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2083772"/>
            <a:ext cx="3312368" cy="2208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1766330204"/>
              </p:ext>
            </p:extLst>
          </p:nvPr>
        </p:nvGraphicFramePr>
        <p:xfrm>
          <a:off x="3275856" y="3451924"/>
          <a:ext cx="2376264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36096" y="4388028"/>
            <a:ext cx="2916324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20280" y="1436039"/>
            <a:ext cx="2915816" cy="1943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8"/>
          <p:cNvGraphicFramePr/>
          <p:nvPr>
            <p:extLst>
              <p:ext uri="{D42A27DB-BD31-4B8C-83A1-F6EECF244321}">
                <p14:modId xmlns:p14="http://schemas.microsoft.com/office/powerpoint/2010/main" val="1817284929"/>
              </p:ext>
            </p:extLst>
          </p:nvPr>
        </p:nvGraphicFramePr>
        <p:xfrm>
          <a:off x="1691680" y="1916832"/>
          <a:ext cx="6096000" cy="1184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Gráfico 3"/>
          <p:cNvGraphicFramePr/>
          <p:nvPr>
            <p:extLst>
              <p:ext uri="{D42A27DB-BD31-4B8C-83A1-F6EECF244321}">
                <p14:modId xmlns:p14="http://schemas.microsoft.com/office/powerpoint/2010/main" val="3159841372"/>
              </p:ext>
            </p:extLst>
          </p:nvPr>
        </p:nvGraphicFramePr>
        <p:xfrm>
          <a:off x="1115616" y="3284984"/>
          <a:ext cx="6912768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" name="3 Título"/>
          <p:cNvSpPr>
            <a:spLocks noGrp="1"/>
          </p:cNvSpPr>
          <p:nvPr>
            <p:ph type="title"/>
          </p:nvPr>
        </p:nvSpPr>
        <p:spPr>
          <a:xfrm>
            <a:off x="914400" y="104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EVENTOS</a:t>
            </a:r>
            <a:endParaRPr lang="es-EC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991163" y="6271578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C" sz="2400" b="1" dirty="0" smtClean="0">
                <a:solidFill>
                  <a:srgbClr val="C00000"/>
                </a:solidFill>
              </a:rPr>
              <a:t>136.500 </a:t>
            </a:r>
            <a:r>
              <a:rPr lang="es-EC" sz="2400" b="1" dirty="0" smtClean="0">
                <a:solidFill>
                  <a:srgbClr val="001737"/>
                </a:solidFill>
              </a:rPr>
              <a:t>ciudadanos del área urbana y rural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3623638" y="3392756"/>
            <a:ext cx="3090989" cy="1239843"/>
          </a:xfrm>
          <a:prstGeom prst="rect">
            <a:avLst/>
          </a:prstGeom>
        </p:spPr>
        <p:txBody>
          <a:bodyPr vert="horz" lIns="64301" tIns="32150" rIns="64301" bIns="32150" rtlCol="0" anchor="ctr">
            <a:normAutofit fontScale="97500"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endParaRPr lang="es-EC" sz="2400" b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13" name="3 Título"/>
          <p:cNvSpPr>
            <a:spLocks noGrp="1"/>
          </p:cNvSpPr>
          <p:nvPr>
            <p:ph type="title"/>
          </p:nvPr>
        </p:nvSpPr>
        <p:spPr>
          <a:xfrm>
            <a:off x="914400" y="104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EVENTOS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988410"/>
              </p:ext>
            </p:extLst>
          </p:nvPr>
        </p:nvGraphicFramePr>
        <p:xfrm>
          <a:off x="0" y="2060848"/>
          <a:ext cx="2987824" cy="399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" r:id="rId4" imgW="4952381" imgH="5980952" progId="">
                  <p:embed/>
                </p:oleObj>
              </mc:Choice>
              <mc:Fallback>
                <p:oleObj r:id="rId4" imgW="4952381" imgH="5980952" progId="">
                  <p:embed/>
                  <p:pic>
                    <p:nvPicPr>
                      <p:cNvPr id="0" name="Picture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060848"/>
                        <a:ext cx="2987824" cy="3998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1205598380"/>
              </p:ext>
            </p:extLst>
          </p:nvPr>
        </p:nvGraphicFramePr>
        <p:xfrm>
          <a:off x="2699792" y="196902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BANDA MUNICIPAL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292080" y="4733328"/>
            <a:ext cx="3090989" cy="1239843"/>
          </a:xfrm>
          <a:prstGeom prst="rect">
            <a:avLst/>
          </a:prstGeom>
        </p:spPr>
        <p:txBody>
          <a:bodyPr vert="horz" lIns="64301" tIns="32150" rIns="64301" bIns="32150" rtlCol="0" anchor="ctr">
            <a:normAutofit fontScale="97500" lnSpcReduction="10000"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4500" b="1" dirty="0" smtClean="0">
                <a:solidFill>
                  <a:srgbClr val="C00000"/>
                </a:solidFill>
                <a:ea typeface="+mj-ea"/>
                <a:cs typeface="+mj-cs"/>
              </a:rPr>
              <a:t>924 </a:t>
            </a:r>
            <a:r>
              <a:rPr lang="es-EC" sz="2400" b="1" dirty="0" smtClean="0">
                <a:solidFill>
                  <a:srgbClr val="001737"/>
                </a:solidFill>
                <a:ea typeface="+mj-ea"/>
                <a:cs typeface="+mj-cs"/>
              </a:rPr>
              <a:t>presentaciones en el área urbana y rural</a:t>
            </a:r>
            <a:endParaRPr lang="es-EC" sz="2400" b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pic>
        <p:nvPicPr>
          <p:cNvPr id="153602" name="Picture 2" descr="https://fbcdn-sphotos-e-a.akamaihd.net/hphotos-ak-xtf1/v/t1.0-9/12227187_976616832379422_5529162942756383243_n.jpg?oh=c62fa7d066e33b87dee20e7ad39b1007&amp;oe=57611339&amp;__gda__=1462092642_b94ff70d3b2641b4c0bfb1758e088a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916832"/>
            <a:ext cx="4440493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140968"/>
            <a:ext cx="4211960" cy="2807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CONCURSOS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907704" y="1434520"/>
            <a:ext cx="3816424" cy="864096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rgbClr val="C00000"/>
                </a:solidFill>
                <a:ea typeface="+mj-ea"/>
                <a:cs typeface="+mj-cs"/>
              </a:rPr>
              <a:t>COPLAS DE CARNAVAL</a:t>
            </a:r>
            <a:endParaRPr lang="es-EC" sz="2400" b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2276872"/>
            <a:ext cx="5904656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6 CuadroTexto"/>
          <p:cNvSpPr txBox="1"/>
          <p:nvPr/>
        </p:nvSpPr>
        <p:spPr>
          <a:xfrm>
            <a:off x="6660232" y="2339002"/>
            <a:ext cx="25202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GANADORES FEBRERO 2015</a:t>
            </a:r>
          </a:p>
          <a:p>
            <a:endParaRPr lang="es-EC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Primer lugar: 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Los Carnavaleros de Corazón  </a:t>
            </a:r>
          </a:p>
          <a:p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$1.000,00</a:t>
            </a:r>
          </a:p>
          <a:p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Segundo lugar: 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Conjunto de Pedro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Llangarí</a:t>
            </a:r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$500.00</a:t>
            </a:r>
          </a:p>
          <a:p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Tercer lugar: 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Grupo Nota Savia $ 250.00</a:t>
            </a:r>
          </a:p>
          <a:p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-13692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CONCURSOS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323528" y="1196752"/>
            <a:ext cx="5400600" cy="864096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rgbClr val="C00000"/>
                </a:solidFill>
                <a:ea typeface="+mj-ea"/>
                <a:cs typeface="+mj-cs"/>
              </a:rPr>
              <a:t>CIENCIA, TECNOLOGÍA y EMPRENDIMIENTO</a:t>
            </a:r>
            <a:endParaRPr lang="es-EC" sz="2400" b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pic>
        <p:nvPicPr>
          <p:cNvPr id="13" name="Picture 4" descr="https://fbcdn-sphotos-h-a.akamaihd.net/hphotos-ak-xfa1/v/t1.0-9/11539588_906132299427876_5689846886423139564_n.jpg?oh=6a25e0d250e6cdfe3a13bbe0403e8519&amp;oe=57634CE9&amp;__gda__=1466511839_db27e1438405810d7e9688f023da8ac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988840"/>
            <a:ext cx="4536506" cy="3024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https://fbcdn-sphotos-c-a.akamaihd.net/hphotos-ak-xpa1/v/t1.0-9/11692507_906906279350478_7945778099539439606_n.jpg?oh=ecf181da4513ccc5976df7b3ca3fff96&amp;oe=57614ECD&amp;__gda__=1466600053_ea92113af733d4a62a5480b3411432b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7527" y="1484784"/>
            <a:ext cx="4104456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ítulo 1"/>
          <p:cNvSpPr txBox="1">
            <a:spLocks/>
          </p:cNvSpPr>
          <p:nvPr/>
        </p:nvSpPr>
        <p:spPr>
          <a:xfrm>
            <a:off x="323528" y="5229200"/>
            <a:ext cx="2139743" cy="5760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4000" b="1" dirty="0" smtClean="0">
                <a:solidFill>
                  <a:srgbClr val="C00000"/>
                </a:solidFill>
                <a:ea typeface="+mj-ea"/>
                <a:cs typeface="+mj-cs"/>
              </a:rPr>
              <a:t>60</a:t>
            </a:r>
            <a:endParaRPr lang="es-EC" sz="4000" b="1" dirty="0">
              <a:solidFill>
                <a:schemeClr val="tx2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6" name="6 CuadroTexto"/>
          <p:cNvSpPr txBox="1"/>
          <p:nvPr/>
        </p:nvSpPr>
        <p:spPr>
          <a:xfrm>
            <a:off x="5796136" y="4722468"/>
            <a:ext cx="3960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 smtClean="0">
                <a:solidFill>
                  <a:schemeClr val="tx2">
                    <a:lumMod val="75000"/>
                  </a:schemeClr>
                </a:solidFill>
              </a:rPr>
              <a:t>Primer lugar: </a:t>
            </a:r>
            <a:r>
              <a:rPr lang="es-EC" sz="2400" b="1" dirty="0" err="1" smtClean="0">
                <a:solidFill>
                  <a:schemeClr val="tx2">
                    <a:lumMod val="75000"/>
                  </a:schemeClr>
                </a:solidFill>
              </a:rPr>
              <a:t>ESPOCH</a:t>
            </a:r>
            <a:endParaRPr lang="es-EC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C" sz="2400" dirty="0" smtClean="0">
                <a:solidFill>
                  <a:schemeClr val="tx2">
                    <a:lumMod val="75000"/>
                  </a:schemeClr>
                </a:solidFill>
              </a:rPr>
              <a:t>Segundo lugar: </a:t>
            </a:r>
            <a:r>
              <a:rPr lang="es-EC" sz="2400" b="1" dirty="0" err="1" smtClean="0">
                <a:solidFill>
                  <a:schemeClr val="tx2">
                    <a:lumMod val="75000"/>
                  </a:schemeClr>
                </a:solidFill>
              </a:rPr>
              <a:t>ITES</a:t>
            </a:r>
            <a:r>
              <a:rPr lang="es-EC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r>
              <a:rPr lang="es-EC" sz="2400" b="1" dirty="0" smtClean="0">
                <a:solidFill>
                  <a:schemeClr val="tx2">
                    <a:lumMod val="75000"/>
                  </a:schemeClr>
                </a:solidFill>
              </a:rPr>
              <a:t>Carlos Cisneros </a:t>
            </a:r>
          </a:p>
          <a:p>
            <a:r>
              <a:rPr lang="es-EC" sz="2400" dirty="0" smtClean="0">
                <a:solidFill>
                  <a:schemeClr val="tx2">
                    <a:lumMod val="75000"/>
                  </a:schemeClr>
                </a:solidFill>
              </a:rPr>
              <a:t>Tercer lugar: </a:t>
            </a:r>
            <a:r>
              <a:rPr lang="es-EC" sz="2400" b="1" dirty="0" smtClean="0">
                <a:solidFill>
                  <a:schemeClr val="tx2">
                    <a:lumMod val="75000"/>
                  </a:schemeClr>
                </a:solidFill>
              </a:rPr>
              <a:t>U. Técnica </a:t>
            </a:r>
          </a:p>
          <a:p>
            <a:r>
              <a:rPr lang="es-EC" sz="2400" b="1" dirty="0" smtClean="0">
                <a:solidFill>
                  <a:schemeClr val="tx2">
                    <a:lumMod val="75000"/>
                  </a:schemeClr>
                </a:solidFill>
              </a:rPr>
              <a:t>de Cotopaxi </a:t>
            </a:r>
          </a:p>
          <a:p>
            <a:endParaRPr lang="es-EC" sz="2400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323528" y="5877272"/>
            <a:ext cx="2139743" cy="7200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chemeClr val="bg1"/>
                </a:solidFill>
                <a:ea typeface="+mj-ea"/>
                <a:cs typeface="+mj-cs"/>
              </a:rPr>
              <a:t>Proyectos</a:t>
            </a:r>
            <a:endParaRPr lang="es-EC" sz="2400" b="1" dirty="0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3059832" y="5228558"/>
            <a:ext cx="2139743" cy="5760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4000" b="1" dirty="0" smtClean="0">
                <a:solidFill>
                  <a:srgbClr val="C00000"/>
                </a:solidFill>
                <a:ea typeface="+mj-ea"/>
                <a:cs typeface="+mj-cs"/>
              </a:rPr>
              <a:t>$16.000</a:t>
            </a:r>
            <a:endParaRPr lang="es-EC" sz="4000" b="1" dirty="0">
              <a:solidFill>
                <a:schemeClr val="tx2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3059832" y="5876630"/>
            <a:ext cx="2139743" cy="7200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chemeClr val="bg1"/>
                </a:solidFill>
                <a:ea typeface="+mj-ea"/>
                <a:cs typeface="+mj-cs"/>
              </a:rPr>
              <a:t>Premios</a:t>
            </a:r>
            <a:endParaRPr lang="es-EC" sz="2400" b="1" dirty="0">
              <a:solidFill>
                <a:schemeClr val="bg1"/>
              </a:solidFill>
              <a:ea typeface="+mj-ea"/>
              <a:cs typeface="+mj-cs"/>
            </a:endParaRPr>
          </a:p>
        </p:txBody>
      </p:sp>
      <p:cxnSp>
        <p:nvCxnSpPr>
          <p:cNvPr id="3" name="Conector recto de flecha 2"/>
          <p:cNvCxnSpPr>
            <a:stCxn id="10" idx="3"/>
          </p:cNvCxnSpPr>
          <p:nvPr/>
        </p:nvCxnSpPr>
        <p:spPr>
          <a:xfrm flipV="1">
            <a:off x="2463271" y="6236670"/>
            <a:ext cx="560557" cy="6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V="1">
            <a:off x="5163571" y="6236028"/>
            <a:ext cx="560557" cy="6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Conector recto 4"/>
          <p:cNvCxnSpPr/>
          <p:nvPr/>
        </p:nvCxnSpPr>
        <p:spPr>
          <a:xfrm>
            <a:off x="5796136" y="4722468"/>
            <a:ext cx="0" cy="20896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91055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CONCURSOS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323528" y="1524675"/>
            <a:ext cx="5256584" cy="864096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rgbClr val="C00000"/>
                </a:solidFill>
                <a:ea typeface="+mj-ea"/>
                <a:cs typeface="+mj-cs"/>
              </a:rPr>
              <a:t>SALÓN NACIONAL DE ARTES PLÁSTICAS</a:t>
            </a:r>
            <a:endParaRPr lang="es-EC" sz="2400" b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564904"/>
            <a:ext cx="5760640" cy="3840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5 CuadroTexto"/>
          <p:cNvSpPr txBox="1"/>
          <p:nvPr/>
        </p:nvSpPr>
        <p:spPr>
          <a:xfrm>
            <a:off x="6516216" y="3940021"/>
            <a:ext cx="23762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Primer lugar: 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Espartaco Abrigo Cuenca  $5.000</a:t>
            </a:r>
          </a:p>
          <a:p>
            <a:endParaRPr lang="es-EC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Segundo lugar: 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Jaime Pérez Sarabia  $2.000</a:t>
            </a:r>
          </a:p>
          <a:p>
            <a:endParaRPr lang="es-EC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Tercer lugar: 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Héctor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Celi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 Echeverría  $1.000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6516216" y="1668690"/>
            <a:ext cx="2139743" cy="5760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4000" b="1" dirty="0" smtClean="0">
                <a:solidFill>
                  <a:srgbClr val="C00000"/>
                </a:solidFill>
                <a:ea typeface="+mj-ea"/>
                <a:cs typeface="+mj-cs"/>
              </a:rPr>
              <a:t>$8.000</a:t>
            </a:r>
            <a:endParaRPr lang="es-EC" sz="4000" b="1" dirty="0">
              <a:solidFill>
                <a:schemeClr val="tx2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6516216" y="2316762"/>
            <a:ext cx="2139743" cy="7200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chemeClr val="bg1"/>
                </a:solidFill>
                <a:ea typeface="+mj-ea"/>
                <a:cs typeface="+mj-cs"/>
              </a:rPr>
              <a:t>Premios</a:t>
            </a:r>
            <a:endParaRPr lang="es-EC" sz="2400" b="1" dirty="0">
              <a:solidFill>
                <a:schemeClr val="bg1"/>
              </a:solidFill>
              <a:ea typeface="+mj-ea"/>
              <a:cs typeface="+mj-cs"/>
            </a:endParaRPr>
          </a:p>
        </p:txBody>
      </p:sp>
      <p:cxnSp>
        <p:nvCxnSpPr>
          <p:cNvPr id="3" name="Conector recto de flecha 2"/>
          <p:cNvCxnSpPr>
            <a:stCxn id="11" idx="2"/>
          </p:cNvCxnSpPr>
          <p:nvPr/>
        </p:nvCxnSpPr>
        <p:spPr>
          <a:xfrm>
            <a:off x="7586088" y="3036842"/>
            <a:ext cx="10248" cy="6801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Conector recto 4"/>
          <p:cNvCxnSpPr/>
          <p:nvPr/>
        </p:nvCxnSpPr>
        <p:spPr>
          <a:xfrm>
            <a:off x="6516216" y="3717032"/>
            <a:ext cx="213974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CONCURSOS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58445" y="1503189"/>
            <a:ext cx="5472608" cy="864096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rgbClr val="C00000"/>
                </a:solidFill>
                <a:ea typeface="+mj-ea"/>
                <a:cs typeface="+mj-cs"/>
              </a:rPr>
              <a:t>SALÓN PROVINCIAL DE ARTES PLÁSTICAS</a:t>
            </a:r>
            <a:endParaRPr lang="es-EC" sz="2400" b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520280"/>
            <a:ext cx="6007596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5 CuadroTexto"/>
          <p:cNvSpPr txBox="1"/>
          <p:nvPr/>
        </p:nvSpPr>
        <p:spPr>
          <a:xfrm>
            <a:off x="6444208" y="3928988"/>
            <a:ext cx="24482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Primer lugar: 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María Mercedes Fierro Bejarano $3.000</a:t>
            </a:r>
          </a:p>
          <a:p>
            <a:endParaRPr lang="es-EC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Segundo lugar: 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Edwin Miguel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Lluco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 $2.000</a:t>
            </a:r>
          </a:p>
          <a:p>
            <a:endParaRPr lang="es-EC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Tercer lugar: 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Cristina Vásquez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Jarrín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 $1.000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6516216" y="1668690"/>
            <a:ext cx="2139743" cy="5760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4000" b="1" dirty="0" smtClean="0">
                <a:solidFill>
                  <a:srgbClr val="C00000"/>
                </a:solidFill>
                <a:ea typeface="+mj-ea"/>
                <a:cs typeface="+mj-cs"/>
              </a:rPr>
              <a:t>$6.000</a:t>
            </a:r>
            <a:endParaRPr lang="es-EC" sz="4000" b="1" dirty="0">
              <a:solidFill>
                <a:schemeClr val="tx2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6516216" y="2316762"/>
            <a:ext cx="2139743" cy="7200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chemeClr val="bg1"/>
                </a:solidFill>
                <a:ea typeface="+mj-ea"/>
                <a:cs typeface="+mj-cs"/>
              </a:rPr>
              <a:t>Premios</a:t>
            </a:r>
            <a:endParaRPr lang="es-EC" sz="2400" b="1" dirty="0">
              <a:solidFill>
                <a:schemeClr val="bg1"/>
              </a:solidFill>
              <a:ea typeface="+mj-ea"/>
              <a:cs typeface="+mj-cs"/>
            </a:endParaRPr>
          </a:p>
        </p:txBody>
      </p:sp>
      <p:cxnSp>
        <p:nvCxnSpPr>
          <p:cNvPr id="14" name="Conector recto de flecha 13"/>
          <p:cNvCxnSpPr>
            <a:stCxn id="13" idx="2"/>
          </p:cNvCxnSpPr>
          <p:nvPr/>
        </p:nvCxnSpPr>
        <p:spPr>
          <a:xfrm>
            <a:off x="7586088" y="3036842"/>
            <a:ext cx="10248" cy="6801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6516216" y="3717032"/>
            <a:ext cx="213974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CONCURSOS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539552" y="1124744"/>
            <a:ext cx="4032448" cy="864096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rgbClr val="C00000"/>
                </a:solidFill>
                <a:ea typeface="+mj-ea"/>
                <a:cs typeface="+mj-cs"/>
              </a:rPr>
              <a:t>CONCURSO DE AÑOS VIEJOS</a:t>
            </a:r>
            <a:endParaRPr lang="es-EC" sz="2400" b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pic>
        <p:nvPicPr>
          <p:cNvPr id="14" name="Picture 3" descr="https://fbcdn-sphotos-h-a.akamaihd.net/hphotos-ak-xpf1/v/t1.0-9/3378_999474816760290_3896266472004312731_n.jpg?oh=7745a308c5db1ec66ff0faa7204f27b4&amp;oe=575EDD09&amp;__gda__=1462585704_e7d6f4fae94c837ecc37cb49baf61261"/>
          <p:cNvPicPr>
            <a:picLocks noChangeAspect="1" noChangeArrowheads="1"/>
          </p:cNvPicPr>
          <p:nvPr/>
        </p:nvPicPr>
        <p:blipFill>
          <a:blip r:embed="rId3" cstate="print"/>
          <a:srcRect b="18889"/>
          <a:stretch>
            <a:fillRect/>
          </a:stretch>
        </p:blipFill>
        <p:spPr bwMode="auto">
          <a:xfrm>
            <a:off x="5508104" y="1556792"/>
            <a:ext cx="2952328" cy="4257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5" descr="https://fbcdn-sphotos-a-a.akamaihd.net/hphotos-ak-xft1/v/t1.0-9/940980_999515950089510_7453261889944479319_n.jpg?oh=139f11ccbc1cc287c5ca563530f4034c&amp;oe=5722F40A&amp;__gda__=1466035125_b2c500eca6daa5f3aba0d496a6fda73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772816"/>
            <a:ext cx="4680520" cy="2632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8 CuadroTexto"/>
          <p:cNvSpPr txBox="1"/>
          <p:nvPr/>
        </p:nvSpPr>
        <p:spPr>
          <a:xfrm>
            <a:off x="3239853" y="5192032"/>
            <a:ext cx="31065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Primer lugar: 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Barrio “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Didonato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” $3.000</a:t>
            </a:r>
          </a:p>
          <a:p>
            <a:endParaRPr lang="es-EC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C" b="1" dirty="0" smtClean="0">
                <a:solidFill>
                  <a:schemeClr val="tx2">
                    <a:lumMod val="75000"/>
                  </a:schemeClr>
                </a:solidFill>
              </a:rPr>
              <a:t>Segundo lugar: </a:t>
            </a:r>
          </a:p>
          <a:p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Barrio“Los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 Pinos” $2.000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323528" y="5229200"/>
            <a:ext cx="2139743" cy="5760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4000" b="1" dirty="0" smtClean="0">
                <a:solidFill>
                  <a:srgbClr val="C00000"/>
                </a:solidFill>
                <a:ea typeface="+mj-ea"/>
                <a:cs typeface="+mj-cs"/>
              </a:rPr>
              <a:t>$6.000</a:t>
            </a:r>
            <a:endParaRPr lang="es-EC" sz="4000" b="1" dirty="0">
              <a:solidFill>
                <a:schemeClr val="tx2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323528" y="5877272"/>
            <a:ext cx="2139743" cy="7200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chemeClr val="bg1"/>
                </a:solidFill>
                <a:ea typeface="+mj-ea"/>
                <a:cs typeface="+mj-cs"/>
              </a:rPr>
              <a:t>Premios</a:t>
            </a:r>
            <a:endParaRPr lang="es-EC" sz="2400" b="1" dirty="0">
              <a:solidFill>
                <a:schemeClr val="bg1"/>
              </a:solidFill>
              <a:ea typeface="+mj-ea"/>
              <a:cs typeface="+mj-cs"/>
            </a:endParaRPr>
          </a:p>
        </p:txBody>
      </p:sp>
      <p:cxnSp>
        <p:nvCxnSpPr>
          <p:cNvPr id="10" name="Conector recto de flecha 9"/>
          <p:cNvCxnSpPr>
            <a:stCxn id="9" idx="3"/>
          </p:cNvCxnSpPr>
          <p:nvPr/>
        </p:nvCxnSpPr>
        <p:spPr>
          <a:xfrm flipV="1">
            <a:off x="2463271" y="6236670"/>
            <a:ext cx="560557" cy="6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3131840" y="4556352"/>
            <a:ext cx="0" cy="20896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6299302" y="5995657"/>
            <a:ext cx="2844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b="1" dirty="0">
                <a:solidFill>
                  <a:schemeClr val="tx2">
                    <a:lumMod val="75000"/>
                  </a:schemeClr>
                </a:solidFill>
              </a:rPr>
              <a:t>Tercer lugar:</a:t>
            </a:r>
            <a:r>
              <a:rPr lang="es-EC" dirty="0">
                <a:solidFill>
                  <a:schemeClr val="tx2">
                    <a:lumMod val="75000"/>
                  </a:schemeClr>
                </a:solidFill>
              </a:rPr>
              <a:t>. Barrio “La Primavera” $ 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1.000</a:t>
            </a:r>
            <a:endParaRPr lang="es-EC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96775" y="-12358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TRADICIONES ANCESTRALES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359532" y="2060848"/>
            <a:ext cx="3960440" cy="1656184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2300" b="1" dirty="0" smtClean="0">
                <a:solidFill>
                  <a:srgbClr val="001737"/>
                </a:solidFill>
                <a:ea typeface="+mj-ea"/>
                <a:cs typeface="+mj-cs"/>
              </a:rPr>
              <a:t>3 talleres para la construcción de instrumentos andinos en Cacha, San Juan, Flores.</a:t>
            </a:r>
            <a:endParaRPr lang="es-EC" sz="2300" b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5860700" y="5301208"/>
            <a:ext cx="3090989" cy="1239843"/>
          </a:xfrm>
          <a:prstGeom prst="rect">
            <a:avLst/>
          </a:prstGeom>
        </p:spPr>
        <p:txBody>
          <a:bodyPr vert="horz" lIns="64301" tIns="32150" rIns="64301" bIns="32150" rtlCol="0" anchor="ctr">
            <a:normAutofit fontScale="97500"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rgbClr val="C00000"/>
                </a:solidFill>
                <a:ea typeface="+mj-ea"/>
                <a:cs typeface="+mj-cs"/>
              </a:rPr>
              <a:t>450 </a:t>
            </a:r>
            <a:r>
              <a:rPr lang="es-EC" sz="2400" b="1" dirty="0" smtClean="0">
                <a:solidFill>
                  <a:srgbClr val="001737"/>
                </a:solidFill>
                <a:ea typeface="+mj-ea"/>
                <a:cs typeface="+mj-cs"/>
              </a:rPr>
              <a:t>personas beneficiadas</a:t>
            </a:r>
            <a:endParaRPr lang="es-EC" sz="2400" b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pic>
        <p:nvPicPr>
          <p:cNvPr id="14540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3076" y="2708920"/>
            <a:ext cx="4063380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73016"/>
            <a:ext cx="4176464" cy="2784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CONDECORACIÓN OFICIOS TRADICIONALES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700808"/>
            <a:ext cx="5937760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3 CuadroTexto"/>
          <p:cNvSpPr txBox="1"/>
          <p:nvPr/>
        </p:nvSpPr>
        <p:spPr>
          <a:xfrm>
            <a:off x="6228184" y="1844824"/>
            <a:ext cx="3960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José Gonzalo Ramos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Rosa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Almache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Cabezas Germán Martínez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Fabio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Cristelioth</a:t>
            </a:r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Luz Josefina Luna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Miguel Ángel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Pilamunga</a:t>
            </a:r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Mercedes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Allauca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Francisco Olmedo Vaca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Alfredo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Cantuña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Alulema</a:t>
            </a:r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Segundo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Chanalata</a:t>
            </a:r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Mario Daniel Cevallos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Marco Cando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Robalino</a:t>
            </a:r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Segundo Luis Pilco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Anja</a:t>
            </a:r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Valeriana Ana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Guarqui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Luis Eduardo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Sani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Usca</a:t>
            </a:r>
            <a:endParaRPr lang="es-EC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Ángel Mardoqueo Silva </a:t>
            </a:r>
            <a:r>
              <a:rPr lang="es-EC" b="1" dirty="0" smtClean="0"/>
              <a:t> </a:t>
            </a:r>
            <a:endParaRPr lang="es-EC" dirty="0" smtClean="0"/>
          </a:p>
        </p:txBody>
      </p:sp>
      <p:sp>
        <p:nvSpPr>
          <p:cNvPr id="6" name="4 CuadroTexto"/>
          <p:cNvSpPr txBox="1"/>
          <p:nvPr/>
        </p:nvSpPr>
        <p:spPr>
          <a:xfrm>
            <a:off x="395536" y="5805264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b="1" dirty="0" smtClean="0">
                <a:solidFill>
                  <a:schemeClr val="tx2">
                    <a:lumMod val="75000"/>
                  </a:schemeClr>
                </a:solidFill>
              </a:rPr>
              <a:t>15 de agosto de 2015. Sesión Solemne por los 481 años de fundación de Riobamba en el Salón Pedro Vicente Maldonado</a:t>
            </a:r>
            <a:r>
              <a:rPr lang="es-EC" sz="1600" b="1" dirty="0" smtClean="0"/>
              <a:t>.</a:t>
            </a:r>
            <a:endParaRPr lang="es-EC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96752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CULTURAL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RECONOCIMIENTO AL MÉRITO ARTÍSTICO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s://scontent-mia1-1.xx.fbcdn.net/hphotos-xal1/v/t1.0-9/12321121_983030775071361_6516685382947538251_n.jpg?oh=3a3e9d352bca4e735cbc7b7524cdaadc&amp;oe=576DA4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48813"/>
            <a:ext cx="5976664" cy="3984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3 CuadroTexto"/>
          <p:cNvSpPr txBox="1"/>
          <p:nvPr/>
        </p:nvSpPr>
        <p:spPr>
          <a:xfrm>
            <a:off x="6300192" y="1556792"/>
            <a:ext cx="284380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Juan Manuel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Ruales</a:t>
            </a:r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Augusto Bastidas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Víctor Hugo Terán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Guido Marino Vallejo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Washington Coronado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Ángel Virgilio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Verdezoto</a:t>
            </a:r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Luz Marina Maya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Luis Gonzalo Bustos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José Salomón Jara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Lileth</a:t>
            </a: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 Alicia Chávez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Vidal Benigno Vallejo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Bosco Novillo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Justo Abel </a:t>
            </a:r>
            <a:r>
              <a:rPr lang="es-EC" dirty="0" err="1" smtClean="0">
                <a:solidFill>
                  <a:schemeClr val="tx2">
                    <a:lumMod val="75000"/>
                  </a:schemeClr>
                </a:solidFill>
              </a:rPr>
              <a:t>Viñán</a:t>
            </a:r>
            <a:endParaRPr lang="es-EC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Julio César Bonilla León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Julio César León Noriega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Manuel María Cabezas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Víctor Manuel Carrasco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dirty="0" smtClean="0">
                <a:solidFill>
                  <a:schemeClr val="tx2">
                    <a:lumMod val="75000"/>
                  </a:schemeClr>
                </a:solidFill>
              </a:rPr>
              <a:t>Juan Vicente Samaniego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00114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SOCIAL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COLONIAS VACACIONALES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14163" y="1988839"/>
            <a:ext cx="1800200" cy="5760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2300" b="1" dirty="0" smtClean="0">
                <a:solidFill>
                  <a:schemeClr val="bg1"/>
                </a:solidFill>
                <a:ea typeface="+mj-ea"/>
                <a:cs typeface="+mj-cs"/>
              </a:rPr>
              <a:t>Área Urbana</a:t>
            </a:r>
          </a:p>
        </p:txBody>
      </p:sp>
      <p:pic>
        <p:nvPicPr>
          <p:cNvPr id="1423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7005" y="1988839"/>
            <a:ext cx="6155435" cy="4104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293096"/>
            <a:ext cx="3578105" cy="238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/>
          <p:cNvSpPr/>
          <p:nvPr/>
        </p:nvSpPr>
        <p:spPr>
          <a:xfrm>
            <a:off x="407902" y="2996952"/>
            <a:ext cx="1806462" cy="10895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C" sz="2400" b="1" dirty="0">
                <a:solidFill>
                  <a:srgbClr val="C00000"/>
                </a:solidFill>
              </a:rPr>
              <a:t>540 </a:t>
            </a:r>
            <a:r>
              <a:rPr lang="es-EC" sz="2400" b="1" dirty="0">
                <a:solidFill>
                  <a:schemeClr val="tx2">
                    <a:lumMod val="75000"/>
                  </a:schemeClr>
                </a:solidFill>
              </a:rPr>
              <a:t>niños y niñas beneficiadas</a:t>
            </a:r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1259632" y="2564904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07504" y="-27384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SOCIAL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COLONIAS VACACIONALES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178180" name="Picture 4" descr="https://fbcdn-sphotos-a-a.akamaihd.net/hphotos-ak-xal1/v/t1.0-9/11752491_920117584696014_2152368996687223080_n.jpg?oh=3a3c9865755064073bc1a81e228fca2b&amp;oe=5726D211&amp;__gda__=1466811718_93fec77c73c9ee204fad5b0b172799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844824"/>
            <a:ext cx="5933243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414163" y="1988839"/>
            <a:ext cx="1800200" cy="5760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64301" tIns="32150" rIns="64301" bIns="3215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2300" b="1" dirty="0" smtClean="0">
                <a:solidFill>
                  <a:schemeClr val="bg1"/>
                </a:solidFill>
                <a:ea typeface="+mj-ea"/>
                <a:cs typeface="+mj-cs"/>
              </a:rPr>
              <a:t>Área Rural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07902" y="2996952"/>
            <a:ext cx="1806462" cy="10895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C" sz="2400" b="1" dirty="0" smtClean="0">
                <a:solidFill>
                  <a:srgbClr val="C00000"/>
                </a:solidFill>
              </a:rPr>
              <a:t>1.399 </a:t>
            </a:r>
            <a:r>
              <a:rPr lang="es-EC" sz="2400" b="1" dirty="0" smtClean="0">
                <a:solidFill>
                  <a:schemeClr val="tx2">
                    <a:lumMod val="75000"/>
                  </a:schemeClr>
                </a:solidFill>
              </a:rPr>
              <a:t>personas beneficiadas</a:t>
            </a:r>
            <a:endParaRPr lang="es-EC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7" name="Conector recto de flecha 6"/>
          <p:cNvCxnSpPr/>
          <p:nvPr/>
        </p:nvCxnSpPr>
        <p:spPr>
          <a:xfrm>
            <a:off x="1259632" y="2564904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356401" y="4499043"/>
            <a:ext cx="1806462" cy="7017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2400" b="1" dirty="0">
                <a:solidFill>
                  <a:srgbClr val="FF0000"/>
                </a:solidFill>
              </a:rPr>
              <a:t>33</a:t>
            </a:r>
            <a:r>
              <a:rPr lang="es-EC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C" sz="2000" b="1" dirty="0" smtClean="0">
                <a:solidFill>
                  <a:schemeClr val="tx2">
                    <a:lumMod val="75000"/>
                  </a:schemeClr>
                </a:solidFill>
              </a:rPr>
              <a:t>comunidades</a:t>
            </a:r>
            <a:endParaRPr lang="es-EC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418" y="0"/>
            <a:ext cx="914107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39552" y="1412776"/>
            <a:ext cx="3888432" cy="1656184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3200" b="1" dirty="0" smtClean="0">
                <a:solidFill>
                  <a:srgbClr val="C00000"/>
                </a:solidFill>
                <a:ea typeface="+mj-ea"/>
                <a:cs typeface="+mj-cs"/>
              </a:rPr>
              <a:t>850</a:t>
            </a:r>
            <a:r>
              <a:rPr lang="es-EC" sz="2300" b="1" dirty="0" smtClean="0">
                <a:solidFill>
                  <a:srgbClr val="C00000"/>
                </a:solidFill>
                <a:ea typeface="+mj-ea"/>
                <a:cs typeface="+mj-cs"/>
              </a:rPr>
              <a:t> </a:t>
            </a:r>
            <a:r>
              <a:rPr lang="es-EC" sz="2300" b="1" dirty="0" smtClean="0">
                <a:solidFill>
                  <a:srgbClr val="001737"/>
                </a:solidFill>
                <a:ea typeface="+mj-ea"/>
                <a:cs typeface="+mj-cs"/>
              </a:rPr>
              <a:t>personas atendidas en cursos vacacionales para niños y jóvenes</a:t>
            </a:r>
            <a:r>
              <a:rPr lang="es-EC" sz="2300" b="1" dirty="0">
                <a:solidFill>
                  <a:srgbClr val="001737"/>
                </a:solidFill>
                <a:ea typeface="+mj-ea"/>
                <a:cs typeface="+mj-cs"/>
              </a:rPr>
              <a:t>.</a:t>
            </a:r>
            <a:endParaRPr lang="es-EC" sz="2300" b="1" dirty="0" smtClean="0">
              <a:solidFill>
                <a:srgbClr val="001737"/>
              </a:solidFill>
              <a:ea typeface="+mj-ea"/>
              <a:cs typeface="+mj-cs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914400" y="53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GESTIÓN SOCIAL</a:t>
            </a:r>
            <a:br>
              <a:rPr kumimoji="0" lang="es-EC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s-EC" sz="3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ATENCIÓN PERSONAS CON DISCAPACIDAD</a:t>
            </a:r>
            <a:endParaRPr kumimoji="0" lang="es-EC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02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068960"/>
            <a:ext cx="5435838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2276872"/>
            <a:ext cx="4355529" cy="2884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Conector recto 2"/>
          <p:cNvCxnSpPr/>
          <p:nvPr/>
        </p:nvCxnSpPr>
        <p:spPr>
          <a:xfrm>
            <a:off x="4427984" y="1916832"/>
            <a:ext cx="424847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 txBox="1">
            <a:spLocks/>
          </p:cNvSpPr>
          <p:nvPr/>
        </p:nvSpPr>
        <p:spPr>
          <a:xfrm>
            <a:off x="914400" y="53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GESTIÓN SOCIAL</a:t>
            </a:r>
            <a:r>
              <a:rPr kumimoji="0" lang="es-EC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C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s-EC" sz="3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ATENCIÓN PERSONAS CON DISCAPACIDAD</a:t>
            </a:r>
            <a:endParaRPr kumimoji="0" lang="es-EC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51011" y="1538961"/>
            <a:ext cx="3888432" cy="1368152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3200" b="1" dirty="0" smtClean="0">
                <a:solidFill>
                  <a:srgbClr val="C00000"/>
                </a:solidFill>
                <a:ea typeface="+mj-ea"/>
                <a:cs typeface="+mj-cs"/>
              </a:rPr>
              <a:t>50</a:t>
            </a:r>
            <a:r>
              <a:rPr lang="es-EC" sz="2000" b="1" dirty="0" smtClean="0">
                <a:solidFill>
                  <a:schemeClr val="tx2">
                    <a:lumMod val="75000"/>
                  </a:schemeClr>
                </a:solidFill>
                <a:ea typeface="+mj-ea"/>
                <a:cs typeface="+mj-cs"/>
              </a:rPr>
              <a:t> beneficiarios de la Fundación Renacer con la entrega de la infraestructura </a:t>
            </a:r>
            <a:r>
              <a:rPr lang="es-EC" sz="2000" b="1" i="1" dirty="0" smtClean="0">
                <a:solidFill>
                  <a:schemeClr val="tx2">
                    <a:lumMod val="75000"/>
                  </a:schemeClr>
                </a:solidFill>
              </a:rPr>
              <a:t>en el Parque del barrio “Los Álamos”</a:t>
            </a:r>
            <a:endParaRPr lang="es-EC" sz="2000" b="1" dirty="0" smtClean="0">
              <a:solidFill>
                <a:srgbClr val="001737"/>
              </a:solidFill>
              <a:ea typeface="+mj-ea"/>
              <a:cs typeface="+mj-cs"/>
            </a:endParaRPr>
          </a:p>
        </p:txBody>
      </p:sp>
      <p:pic>
        <p:nvPicPr>
          <p:cNvPr id="8" name="6 Imagen" descr="IMG_22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443" y="1340768"/>
            <a:ext cx="4752529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4860032" y="4797152"/>
            <a:ext cx="3888432" cy="1080120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3200" b="1" dirty="0" smtClean="0">
                <a:solidFill>
                  <a:srgbClr val="C00000"/>
                </a:solidFill>
                <a:ea typeface="+mj-ea"/>
                <a:cs typeface="+mj-cs"/>
              </a:rPr>
              <a:t>36</a:t>
            </a:r>
            <a:r>
              <a:rPr lang="es-EC" sz="2300" b="1" dirty="0" smtClean="0">
                <a:solidFill>
                  <a:srgbClr val="C00000"/>
                </a:solidFill>
                <a:ea typeface="+mj-ea"/>
                <a:cs typeface="+mj-cs"/>
              </a:rPr>
              <a:t> </a:t>
            </a:r>
            <a:r>
              <a:rPr lang="es-EC" sz="2000" b="1" dirty="0" smtClean="0">
                <a:solidFill>
                  <a:srgbClr val="001737"/>
                </a:solidFill>
                <a:ea typeface="+mj-ea"/>
                <a:cs typeface="+mj-cs"/>
              </a:rPr>
              <a:t>familias beneficiadas con la construcción de la segunda planta de la Casa Hogar de “</a:t>
            </a:r>
            <a:r>
              <a:rPr lang="es-EC" sz="2000" b="1" dirty="0" err="1" smtClean="0">
                <a:solidFill>
                  <a:srgbClr val="001737"/>
                </a:solidFill>
                <a:ea typeface="+mj-ea"/>
                <a:cs typeface="+mj-cs"/>
              </a:rPr>
              <a:t>AFAPECH</a:t>
            </a:r>
            <a:r>
              <a:rPr lang="es-EC" sz="2000" b="1" dirty="0" smtClean="0">
                <a:solidFill>
                  <a:srgbClr val="001737"/>
                </a:solidFill>
                <a:ea typeface="+mj-ea"/>
                <a:cs typeface="+mj-cs"/>
              </a:rPr>
              <a:t>”</a:t>
            </a:r>
          </a:p>
        </p:txBody>
      </p:sp>
      <p:pic>
        <p:nvPicPr>
          <p:cNvPr id="10" name="9 Imagen" descr="DSC_84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9582" y="3709288"/>
            <a:ext cx="4360410" cy="2888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/>
          <p:cNvSpPr/>
          <p:nvPr/>
        </p:nvSpPr>
        <p:spPr>
          <a:xfrm>
            <a:off x="251011" y="2852936"/>
            <a:ext cx="3744925" cy="5355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s-EC" sz="3200" b="1" dirty="0" smtClean="0">
                <a:solidFill>
                  <a:schemeClr val="bg1"/>
                </a:solidFill>
              </a:rPr>
              <a:t>Inversión </a:t>
            </a:r>
            <a:r>
              <a:rPr lang="es-EC" sz="3200" b="1" dirty="0">
                <a:solidFill>
                  <a:schemeClr val="bg1"/>
                </a:solidFill>
              </a:rPr>
              <a:t>$120.000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860032" y="5877272"/>
            <a:ext cx="3744925" cy="5078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3000" b="1" dirty="0">
                <a:solidFill>
                  <a:schemeClr val="bg1"/>
                </a:solidFill>
              </a:rPr>
              <a:t>Inversión: $69.863,62</a:t>
            </a:r>
          </a:p>
        </p:txBody>
      </p:sp>
    </p:spTree>
    <p:extLst>
      <p:ext uri="{BB962C8B-B14F-4D97-AF65-F5344CB8AC3E}">
        <p14:creationId xmlns:p14="http://schemas.microsoft.com/office/powerpoint/2010/main" val="324150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395536" y="1556792"/>
            <a:ext cx="3600400" cy="739127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EC" sz="2300" b="1" dirty="0" smtClean="0">
                <a:solidFill>
                  <a:srgbClr val="001737"/>
                </a:solidFill>
              </a:rPr>
              <a:t>Centros de atención integral al adulto mayor</a:t>
            </a:r>
            <a:endParaRPr lang="es-EC" sz="2300" b="1" dirty="0" smtClean="0">
              <a:solidFill>
                <a:srgbClr val="001737"/>
              </a:solidFill>
              <a:ea typeface="+mj-ea"/>
              <a:cs typeface="+mj-cs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914400" y="-27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GESTIÓN SOCIAL</a:t>
            </a:r>
            <a:br>
              <a:rPr kumimoji="0" lang="es-EC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s-EC" sz="3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ATENCIÓN ADULTOS MAYORES</a:t>
            </a:r>
            <a:endParaRPr kumimoji="0" lang="es-EC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36912"/>
            <a:ext cx="5177061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11560" y="6165352"/>
            <a:ext cx="2952328" cy="548680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3200" b="1" dirty="0" smtClean="0">
                <a:solidFill>
                  <a:srgbClr val="C00000"/>
                </a:solidFill>
                <a:ea typeface="+mj-ea"/>
                <a:cs typeface="+mj-cs"/>
              </a:rPr>
              <a:t> 150 </a:t>
            </a:r>
            <a:r>
              <a:rPr lang="es-EC" sz="2300" b="1" dirty="0" smtClean="0">
                <a:solidFill>
                  <a:srgbClr val="001737"/>
                </a:solidFill>
                <a:ea typeface="+mj-ea"/>
                <a:cs typeface="+mj-cs"/>
              </a:rPr>
              <a:t>adultos mayores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7456" y="1456609"/>
            <a:ext cx="4896544" cy="3264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8 CuadroTexto"/>
          <p:cNvSpPr txBox="1"/>
          <p:nvPr/>
        </p:nvSpPr>
        <p:spPr>
          <a:xfrm>
            <a:off x="4427476" y="6147305"/>
            <a:ext cx="4536504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3200" b="1" dirty="0" smtClean="0">
                <a:solidFill>
                  <a:schemeClr val="bg1"/>
                </a:solidFill>
              </a:rPr>
              <a:t>Inversión: $180.000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887811" y="4869160"/>
            <a:ext cx="27166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2400" b="1" dirty="0" smtClean="0">
                <a:solidFill>
                  <a:srgbClr val="001737"/>
                </a:solidFill>
              </a:rPr>
              <a:t>Parroquias </a:t>
            </a:r>
            <a:r>
              <a:rPr lang="es-EC" sz="2400" b="1" dirty="0">
                <a:solidFill>
                  <a:srgbClr val="001737"/>
                </a:solidFill>
              </a:rPr>
              <a:t>San Juan y Flores</a:t>
            </a:r>
            <a:endParaRPr lang="es-EC" sz="2400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7236296" y="5733256"/>
            <a:ext cx="0" cy="3326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>
            <a:stCxn id="9" idx="1"/>
          </p:cNvCxnSpPr>
          <p:nvPr/>
        </p:nvCxnSpPr>
        <p:spPr>
          <a:xfrm flipH="1">
            <a:off x="3779912" y="6439693"/>
            <a:ext cx="647564" cy="136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395536" y="3140968"/>
            <a:ext cx="2448272" cy="1656184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r>
              <a:rPr lang="es-ES" sz="2300" b="1" dirty="0" smtClean="0">
                <a:solidFill>
                  <a:srgbClr val="C00000"/>
                </a:solidFill>
              </a:rPr>
              <a:t>240 talleres permanentes </a:t>
            </a:r>
            <a:r>
              <a:rPr lang="es-ES" sz="2300" dirty="0" smtClean="0">
                <a:solidFill>
                  <a:schemeClr val="tx2">
                    <a:lumMod val="50000"/>
                  </a:schemeClr>
                </a:solidFill>
              </a:rPr>
              <a:t>de capacitación ocupacional para emprendimientos en </a:t>
            </a:r>
            <a:r>
              <a:rPr lang="es-ES" sz="2300" dirty="0" smtClean="0">
                <a:solidFill>
                  <a:srgbClr val="C00000"/>
                </a:solidFill>
              </a:rPr>
              <a:t>5</a:t>
            </a:r>
            <a:r>
              <a:rPr lang="es-ES" sz="2300" dirty="0" smtClean="0">
                <a:solidFill>
                  <a:schemeClr val="tx2">
                    <a:lumMod val="50000"/>
                  </a:schemeClr>
                </a:solidFill>
              </a:rPr>
              <a:t> centros de atención (San Martín, Casa del Migrante, San Francisco, Centro Múltiple, Casa de la Mujer) </a:t>
            </a:r>
            <a:endParaRPr lang="es-EC" sz="2300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90000"/>
              </a:lnSpc>
              <a:spcBef>
                <a:spcPct val="0"/>
              </a:spcBef>
            </a:pPr>
            <a:endParaRPr lang="es-EC" sz="2300" b="1" dirty="0" smtClean="0">
              <a:solidFill>
                <a:srgbClr val="001737"/>
              </a:solidFill>
              <a:ea typeface="+mj-ea"/>
              <a:cs typeface="+mj-cs"/>
            </a:endParaRPr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9144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GESTIÓN SOCIAL</a:t>
            </a:r>
          </a:p>
          <a:p>
            <a:pPr lvl="0" algn="r">
              <a:spcBef>
                <a:spcPct val="0"/>
              </a:spcBef>
            </a:pPr>
            <a:r>
              <a:rPr lang="es-EC" sz="3200" b="1" dirty="0" smtClean="0">
                <a:solidFill>
                  <a:schemeClr val="bg1"/>
                </a:solidFill>
              </a:rPr>
              <a:t>INCLUSIÓN</a:t>
            </a:r>
            <a:endParaRPr kumimoji="0" lang="es-EC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556792"/>
            <a:ext cx="6048000" cy="453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/>
          <p:cNvSpPr/>
          <p:nvPr/>
        </p:nvSpPr>
        <p:spPr>
          <a:xfrm>
            <a:off x="3779912" y="6228601"/>
            <a:ext cx="45459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FF0000"/>
                </a:solidFill>
              </a:rPr>
              <a:t>613 beneficiarios directos</a:t>
            </a:r>
            <a:endParaRPr lang="es-EC" sz="3200" b="1" dirty="0">
              <a:solidFill>
                <a:srgbClr val="FF0000"/>
              </a:solidFill>
            </a:endParaRPr>
          </a:p>
        </p:txBody>
      </p:sp>
      <p:cxnSp>
        <p:nvCxnSpPr>
          <p:cNvPr id="5" name="Conector recto 4"/>
          <p:cNvCxnSpPr/>
          <p:nvPr/>
        </p:nvCxnSpPr>
        <p:spPr>
          <a:xfrm>
            <a:off x="323528" y="5949280"/>
            <a:ext cx="223224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angular 10"/>
          <p:cNvCxnSpPr/>
          <p:nvPr/>
        </p:nvCxnSpPr>
        <p:spPr>
          <a:xfrm>
            <a:off x="1439652" y="5949280"/>
            <a:ext cx="2124236" cy="557303"/>
          </a:xfrm>
          <a:prstGeom prst="bentConnector3">
            <a:avLst>
              <a:gd name="adj1" fmla="val 994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440585" y="2996952"/>
            <a:ext cx="2304256" cy="2808312"/>
          </a:xfrm>
          <a:prstGeom prst="rect">
            <a:avLst/>
          </a:prstGeom>
        </p:spPr>
        <p:txBody>
          <a:bodyPr vert="horz" lIns="64301" tIns="32150" rIns="64301" bIns="32150" rtlCol="0" anchor="ctr">
            <a:noAutofit/>
          </a:bodyPr>
          <a:lstStyle/>
          <a:p>
            <a:r>
              <a:rPr lang="es-ES" sz="2300" b="1" dirty="0" smtClean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es-ES" sz="2300" b="1" dirty="0" smtClean="0">
                <a:solidFill>
                  <a:schemeClr val="tx2">
                    <a:lumMod val="50000"/>
                  </a:schemeClr>
                </a:solidFill>
              </a:rPr>
              <a:t>iños, niñas y adolescentes </a:t>
            </a:r>
            <a:r>
              <a:rPr lang="es-ES" sz="2300" b="1" dirty="0">
                <a:solidFill>
                  <a:schemeClr val="tx2">
                    <a:lumMod val="50000"/>
                  </a:schemeClr>
                </a:solidFill>
              </a:rPr>
              <a:t>de las </a:t>
            </a:r>
            <a:r>
              <a:rPr lang="es-ES" sz="2300" b="1" dirty="0" smtClean="0">
                <a:solidFill>
                  <a:schemeClr val="tx2">
                    <a:lumMod val="50000"/>
                  </a:schemeClr>
                </a:solidFill>
              </a:rPr>
              <a:t>parroquias rurales son  beneficiarios a través del </a:t>
            </a:r>
            <a:r>
              <a:rPr lang="es-ES" sz="2300" b="1" dirty="0" smtClean="0">
                <a:solidFill>
                  <a:srgbClr val="C00000"/>
                </a:solidFill>
              </a:rPr>
              <a:t>Furgón Virtual</a:t>
            </a:r>
            <a:endParaRPr lang="es-ES" sz="2300" b="1" dirty="0" smtClean="0"/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914400" y="-27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GESTIÓN SOCIAL</a:t>
            </a:r>
          </a:p>
          <a:p>
            <a:pPr lvl="0" algn="r">
              <a:spcBef>
                <a:spcPct val="0"/>
              </a:spcBef>
            </a:pPr>
            <a:r>
              <a:rPr lang="es-EC" sz="3200" b="1" dirty="0" smtClean="0">
                <a:solidFill>
                  <a:schemeClr val="bg1"/>
                </a:solidFill>
              </a:rPr>
              <a:t>PREVENCIÓN</a:t>
            </a:r>
            <a:endParaRPr kumimoji="0" lang="es-EC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22" name="Picture 2" descr="https://scontent-mia1-1.xx.fbcdn.net/hphotos-xfp1/v/t1.0-9/11169067_978373682203737_4014480788001973993_n.jpg?oh=628005da9001e871b1d60ffed7f02cb5&amp;oe=573152A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492896"/>
            <a:ext cx="6156683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/>
          <p:cNvSpPr txBox="1"/>
          <p:nvPr/>
        </p:nvSpPr>
        <p:spPr>
          <a:xfrm>
            <a:off x="1932856" y="1484784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TALLERES DE PREVENCIÓN DE CONSUMO DE DROGAS Y SUSTANCIAS ESTUPEFACIENTES</a:t>
            </a:r>
            <a:endParaRPr lang="es-EC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 txBox="1">
            <a:spLocks/>
          </p:cNvSpPr>
          <p:nvPr/>
        </p:nvSpPr>
        <p:spPr>
          <a:xfrm>
            <a:off x="9144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3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CONSEJO CANTONAL DE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3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PROTECCIÓN DE DERECHOS</a:t>
            </a:r>
            <a:endParaRPr kumimoji="0" lang="es-EC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2045141"/>
            <a:ext cx="2592288" cy="2319963"/>
          </a:xfrm>
          <a:prstGeom prst="rect">
            <a:avLst/>
          </a:prstGeom>
        </p:spPr>
        <p:txBody>
          <a:bodyPr vert="horz" lIns="64301" tIns="32150" rIns="64301" bIns="32150" rtlCol="0" anchor="ctr">
            <a:normAutofit fontScale="97500"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tx2">
                    <a:lumMod val="50000"/>
                  </a:schemeClr>
                </a:solidFill>
              </a:rPr>
              <a:t>Niños, niñas y adolescentes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tx2">
                    <a:lumMod val="50000"/>
                  </a:schemeClr>
                </a:solidFill>
              </a:rPr>
              <a:t>Jóvenes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ES" sz="2400" b="1" dirty="0" smtClean="0">
                <a:solidFill>
                  <a:schemeClr val="tx2">
                    <a:lumMod val="50000"/>
                  </a:schemeClr>
                </a:solidFill>
              </a:rPr>
              <a:t>Adultos mayores</a:t>
            </a:r>
            <a:endParaRPr lang="es-E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31074" name="Picture 2" descr="https://scontent-mia1-1.xx.fbcdn.net/hphotos-xtp1/v/t1.0-9/12189724_971760796198359_441165046200192373_n.jpg?oh=9bc00729de585e131833d0bb9ff4e645&amp;oe=576F6C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420888"/>
            <a:ext cx="5660848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https://fbcdn-sphotos-g-a.akamaihd.net/hphotos-ak-xfl1/v/t1.0-9/11205056_965074873533618_3486318496734915532_n.jpg?oh=e88dfb249df598115bf2d8f71dd10925&amp;oe=575E8A82&amp;__gda__=1466777984_9d126ac21b10c9962301e15a32338256"/>
          <p:cNvPicPr>
            <a:picLocks noChangeAspect="1" noChangeArrowheads="1"/>
          </p:cNvPicPr>
          <p:nvPr/>
        </p:nvPicPr>
        <p:blipFill>
          <a:blip r:embed="rId4" cstate="print"/>
          <a:srcRect l="8298"/>
          <a:stretch>
            <a:fillRect/>
          </a:stretch>
        </p:blipFill>
        <p:spPr bwMode="auto">
          <a:xfrm>
            <a:off x="611560" y="4005064"/>
            <a:ext cx="3528392" cy="2565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/>
          <p:cNvSpPr txBox="1"/>
          <p:nvPr/>
        </p:nvSpPr>
        <p:spPr>
          <a:xfrm>
            <a:off x="4104427" y="1785171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dirty="0" smtClean="0">
                <a:solidFill>
                  <a:srgbClr val="FF0000"/>
                </a:solidFill>
              </a:rPr>
              <a:t>CONSEJOS CONSULTIVOS</a:t>
            </a:r>
            <a:endParaRPr lang="es-EC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8479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EP-EMMPA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INVERSIÓN EN INFRAESTRUCTURA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Diagrama 10"/>
          <p:cNvGraphicFramePr/>
          <p:nvPr>
            <p:extLst>
              <p:ext uri="{D42A27DB-BD31-4B8C-83A1-F6EECF244321}">
                <p14:modId xmlns:p14="http://schemas.microsoft.com/office/powerpoint/2010/main" val="1655817727"/>
              </p:ext>
            </p:extLst>
          </p:nvPr>
        </p:nvGraphicFramePr>
        <p:xfrm>
          <a:off x="2195736" y="1844824"/>
          <a:ext cx="5328592" cy="1184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071419"/>
              </p:ext>
            </p:extLst>
          </p:nvPr>
        </p:nvGraphicFramePr>
        <p:xfrm>
          <a:off x="2339752" y="3068960"/>
          <a:ext cx="4968552" cy="378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EP-EMMPA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INVERSIÓN EN INFRAESTRUCTURA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916832"/>
            <a:ext cx="4211558" cy="3158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068960"/>
            <a:ext cx="4331511" cy="3248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8 CuadroTexto"/>
          <p:cNvSpPr txBox="1"/>
          <p:nvPr/>
        </p:nvSpPr>
        <p:spPr>
          <a:xfrm>
            <a:off x="4716016" y="5157192"/>
            <a:ext cx="38164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b="1" dirty="0" smtClean="0">
                <a:solidFill>
                  <a:schemeClr val="tx2">
                    <a:lumMod val="50000"/>
                  </a:schemeClr>
                </a:solidFill>
              </a:rPr>
              <a:t>Se </a:t>
            </a:r>
            <a:r>
              <a:rPr lang="es-EC" b="1" dirty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es-EC" b="1" dirty="0" smtClean="0">
                <a:solidFill>
                  <a:schemeClr val="tx2">
                    <a:lumMod val="50000"/>
                  </a:schemeClr>
                </a:solidFill>
              </a:rPr>
              <a:t>sfaltaron </a:t>
            </a:r>
            <a:r>
              <a:rPr lang="es-EC" sz="2400" b="1" dirty="0" smtClean="0">
                <a:solidFill>
                  <a:srgbClr val="FF0000"/>
                </a:solidFill>
              </a:rPr>
              <a:t>20.000 m² </a:t>
            </a:r>
            <a:r>
              <a:rPr lang="es-EC" b="1" dirty="0" smtClean="0">
                <a:solidFill>
                  <a:schemeClr val="tx2">
                    <a:lumMod val="50000"/>
                  </a:schemeClr>
                </a:solidFill>
              </a:rPr>
              <a:t>para habilitar el área de comercialización de los 20820 productores que ingresan por mes ($317.293,01)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39552" y="2060848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Reconstrucción de la Plataforma de Mariscos ($57.044,74)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06793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MERCADOS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COMERCIANTES CATASTRADOS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a 11"/>
          <p:cNvGraphicFramePr/>
          <p:nvPr>
            <p:extLst>
              <p:ext uri="{D42A27DB-BD31-4B8C-83A1-F6EECF244321}">
                <p14:modId xmlns:p14="http://schemas.microsoft.com/office/powerpoint/2010/main" val="2614034499"/>
              </p:ext>
            </p:extLst>
          </p:nvPr>
        </p:nvGraphicFramePr>
        <p:xfrm>
          <a:off x="2267744" y="1988840"/>
          <a:ext cx="4968552" cy="1349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288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2" y="3573016"/>
            <a:ext cx="6120680" cy="3013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01073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CAMAL MUNICIPAL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CAPACIDAD PROMEDIO DE PRODUCCIÓN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91031"/>
              </p:ext>
            </p:extLst>
          </p:nvPr>
        </p:nvGraphicFramePr>
        <p:xfrm>
          <a:off x="2992626" y="1628800"/>
          <a:ext cx="3374772" cy="182880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765364"/>
                <a:gridCol w="708660"/>
                <a:gridCol w="900748"/>
              </a:tblGrid>
              <a:tr h="4234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FAENAMIENTO</a:t>
                      </a:r>
                      <a:endParaRPr lang="es-EC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2014</a:t>
                      </a:r>
                      <a:endParaRPr lang="es-EC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2015</a:t>
                      </a:r>
                      <a:endParaRPr lang="es-EC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34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BOVINOS</a:t>
                      </a:r>
                      <a:endParaRPr lang="es-EC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effectLst/>
                        </a:rPr>
                        <a:t>0</a:t>
                      </a:r>
                      <a:endParaRPr lang="es-EC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effectLst/>
                        </a:rPr>
                        <a:t>26.892</a:t>
                      </a:r>
                      <a:endParaRPr lang="es-EC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34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PORCINOS</a:t>
                      </a:r>
                      <a:endParaRPr lang="es-EC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effectLst/>
                        </a:rPr>
                        <a:t>0</a:t>
                      </a:r>
                      <a:endParaRPr lang="es-EC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effectLst/>
                        </a:rPr>
                        <a:t>31.087</a:t>
                      </a:r>
                      <a:endParaRPr lang="es-EC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34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OVINOS</a:t>
                      </a:r>
                      <a:endParaRPr lang="es-EC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effectLst/>
                        </a:rPr>
                        <a:t>0</a:t>
                      </a:r>
                      <a:endParaRPr lang="es-EC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effectLst/>
                        </a:rPr>
                        <a:t>36.569</a:t>
                      </a:r>
                      <a:endParaRPr lang="es-EC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1204846046"/>
              </p:ext>
            </p:extLst>
          </p:nvPr>
        </p:nvGraphicFramePr>
        <p:xfrm>
          <a:off x="467544" y="3717032"/>
          <a:ext cx="8424936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ctángulo 1"/>
          <p:cNvSpPr/>
          <p:nvPr/>
        </p:nvSpPr>
        <p:spPr>
          <a:xfrm>
            <a:off x="1835696" y="5770022"/>
            <a:ext cx="59815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sz="2800" dirty="0" smtClean="0">
                <a:solidFill>
                  <a:srgbClr val="FF0000"/>
                </a:solidFill>
              </a:rPr>
              <a:t>Inversión acumulada </a:t>
            </a:r>
            <a:r>
              <a:rPr lang="es-EC" sz="3600" b="1" dirty="0" smtClean="0">
                <a:solidFill>
                  <a:srgbClr val="FF0000"/>
                </a:solidFill>
              </a:rPr>
              <a:t>$1’394.230,63</a:t>
            </a:r>
            <a:endParaRPr lang="es-EC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99592" y="12174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CAMAL MUNICIPAL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ANTES – REALIDAD ENCONTRADA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2053" name="Picture 5" descr="C:\Users\Andrea\Desktop\RENDICIÓN DE CUENTAS 2015\FOTOS CAMAL\IMG_09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772816"/>
            <a:ext cx="45720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C:\Users\Andrea\Desktop\RENDICIÓN DE CUENTAS 2015\FOTOS CAMAL\IMG_09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830367"/>
            <a:ext cx="3672408" cy="2750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Andrea\Desktop\RENDICIÓN DE CUENTAS 2015\FOTOS CAMAL\IMG_094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4005064"/>
            <a:ext cx="4248472" cy="2537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6907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CAMAL MUNICIPAL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AHORA - EN NUESTRA ADMINISTRACIÓN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412776"/>
            <a:ext cx="4392488" cy="290934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667148"/>
            <a:ext cx="4415744" cy="292474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79712" y="4023081"/>
            <a:ext cx="4280124" cy="283491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6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6718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TURISMO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PILARES DE DESARROLLO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12 Diagrama"/>
          <p:cNvGraphicFramePr/>
          <p:nvPr>
            <p:extLst>
              <p:ext uri="{D42A27DB-BD31-4B8C-83A1-F6EECF244321}">
                <p14:modId xmlns:p14="http://schemas.microsoft.com/office/powerpoint/2010/main" val="1615595830"/>
              </p:ext>
            </p:extLst>
          </p:nvPr>
        </p:nvGraphicFramePr>
        <p:xfrm>
          <a:off x="1691680" y="2564904"/>
          <a:ext cx="6264696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1681301" y="2060848"/>
            <a:ext cx="4762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dirty="0" smtClean="0"/>
              <a:t>Ejes de trabajo para el fomento del turismo:</a:t>
            </a:r>
            <a:endParaRPr lang="es-EC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96064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TURISMO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DESARROLLO DEL TURISMO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G:\0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3184" y="4247988"/>
            <a:ext cx="3600000" cy="2205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4 CuadroTexto"/>
          <p:cNvSpPr txBox="1"/>
          <p:nvPr/>
        </p:nvSpPr>
        <p:spPr>
          <a:xfrm>
            <a:off x="5108253" y="1772816"/>
            <a:ext cx="3050743" cy="200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Implementación de </a:t>
            </a:r>
            <a:r>
              <a:rPr lang="es-EC" sz="2300" b="1" dirty="0" smtClean="0">
                <a:solidFill>
                  <a:srgbClr val="FF0000"/>
                </a:solidFill>
              </a:rPr>
              <a:t>sistemas de calidad y</a:t>
            </a: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C" sz="2300" b="1" dirty="0" smtClean="0">
                <a:solidFill>
                  <a:srgbClr val="FF0000"/>
                </a:solidFill>
              </a:rPr>
              <a:t>competencias laborales </a:t>
            </a: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a 120 prestadores de servicios turísticos del cantón</a:t>
            </a:r>
            <a:endParaRPr lang="es-EC" sz="23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" name="Picture 3" descr="G:\DSC_379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33625" y="4247988"/>
            <a:ext cx="3600000" cy="2205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4 CuadroTexto"/>
          <p:cNvSpPr txBox="1"/>
          <p:nvPr/>
        </p:nvSpPr>
        <p:spPr>
          <a:xfrm>
            <a:off x="1043608" y="1556792"/>
            <a:ext cx="3312368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300" b="1" dirty="0" smtClean="0">
                <a:solidFill>
                  <a:srgbClr val="001737"/>
                </a:solidFill>
              </a:rPr>
              <a:t>Registro de </a:t>
            </a:r>
            <a:r>
              <a:rPr lang="es-EC" sz="2300" b="1" dirty="0" smtClean="0">
                <a:solidFill>
                  <a:srgbClr val="FF0000"/>
                </a:solidFill>
              </a:rPr>
              <a:t>26 platos </a:t>
            </a:r>
            <a:r>
              <a:rPr lang="es-EC" sz="2300" b="1" dirty="0" smtClean="0">
                <a:solidFill>
                  <a:srgbClr val="001737"/>
                </a:solidFill>
              </a:rPr>
              <a:t>tradicionales en base a la cosecha y agradecimiento a la Pachamama como parte del patrimonio cultural inmaterial en las 11 parroquias rurales</a:t>
            </a:r>
            <a:endParaRPr lang="es-EC" sz="23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26506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TURISMO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CAPACITACIÓN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55576" y="2708920"/>
            <a:ext cx="244827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b="1" dirty="0" smtClean="0">
                <a:solidFill>
                  <a:schemeClr val="tx2">
                    <a:lumMod val="50000"/>
                  </a:schemeClr>
                </a:solidFill>
              </a:rPr>
              <a:t>Capacitación y formación de promotores turísticos </a:t>
            </a:r>
          </a:p>
          <a:p>
            <a:r>
              <a:rPr lang="es-ES" sz="2300" b="1" dirty="0" smtClean="0">
                <a:solidFill>
                  <a:srgbClr val="C00000"/>
                </a:solidFill>
              </a:rPr>
              <a:t>472 taxistas</a:t>
            </a:r>
            <a:endParaRPr lang="es-ES" sz="2300" b="1" dirty="0">
              <a:solidFill>
                <a:srgbClr val="C00000"/>
              </a:solidFill>
            </a:endParaRPr>
          </a:p>
        </p:txBody>
      </p:sp>
      <p:pic>
        <p:nvPicPr>
          <p:cNvPr id="9" name="Picture 2" descr="G:\capacitacion taxista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988841"/>
            <a:ext cx="4824536" cy="4160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99592" y="-27384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TURISMO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CAPACITACIÓN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5536" y="3325847"/>
            <a:ext cx="30243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b="1" dirty="0" smtClean="0">
                <a:solidFill>
                  <a:srgbClr val="C00000"/>
                </a:solidFill>
              </a:rPr>
              <a:t>10.803 beneficiarios </a:t>
            </a:r>
            <a:r>
              <a:rPr lang="es-ES" sz="2300" b="1" dirty="0" smtClean="0">
                <a:solidFill>
                  <a:schemeClr val="tx2">
                    <a:lumMod val="50000"/>
                  </a:schemeClr>
                </a:solidFill>
              </a:rPr>
              <a:t>directos de la ruta educativa turística  patrimonial</a:t>
            </a:r>
            <a:endParaRPr lang="es-ES" sz="23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Picture 2" descr="G:\ruta educativ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204864"/>
            <a:ext cx="5630861" cy="3750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 Título"/>
          <p:cNvSpPr txBox="1">
            <a:spLocks/>
          </p:cNvSpPr>
          <p:nvPr/>
        </p:nvSpPr>
        <p:spPr>
          <a:xfrm>
            <a:off x="1115616" y="116632"/>
            <a:ext cx="700546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lang="es-EC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EJE D</a:t>
            </a:r>
            <a:r>
              <a:rPr kumimoji="0" lang="es-EC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ESARROLLO ECONÓMICO</a:t>
            </a:r>
            <a:endParaRPr kumimoji="0" lang="es-EC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TURISMO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RUTAS TURÍSTICAS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728370"/>
              </p:ext>
            </p:extLst>
          </p:nvPr>
        </p:nvGraphicFramePr>
        <p:xfrm>
          <a:off x="683568" y="1772816"/>
          <a:ext cx="7848873" cy="4626864"/>
        </p:xfrm>
        <a:graphic>
          <a:graphicData uri="http://schemas.openxmlformats.org/drawingml/2006/table">
            <a:tbl>
              <a:tblPr/>
              <a:tblGrid>
                <a:gridCol w="3204529"/>
                <a:gridCol w="3204529"/>
                <a:gridCol w="1439815"/>
              </a:tblGrid>
              <a:tr h="201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SECTORIZACIÓN </a:t>
                      </a:r>
                      <a:endParaRPr lang="es-E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RUTAS</a:t>
                      </a:r>
                      <a:endParaRPr lang="es-E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PARROQUIAS</a:t>
                      </a:r>
                      <a:endParaRPr lang="es-E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197366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RESERVA DE PRODUCCIÓN DE FAUNA CHIMBORAZO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RUTA POLYLEPIS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SAN JUAN   CALPI           </a:t>
                      </a:r>
                      <a:r>
                        <a:rPr lang="es-ES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LICÁN 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20157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RUTA TEMPLO MACHAY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73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RUTA </a:t>
                      </a:r>
                      <a:r>
                        <a:rPr lang="es-ES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CICLÍSTICA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73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RUTA CARROSABLE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0707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URBANO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RUTA URBANO PATRIMONIAL - EDUCATIVA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RIOBAMBA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  <a:tr h="1973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RUTA ARTESANAL 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73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RUTA CACHA 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36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PARROQUIAL ANCESTRAL</a:t>
                      </a:r>
                      <a:endParaRPr lang="es-E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RUTA </a:t>
                      </a:r>
                      <a:r>
                        <a:rPr lang="es-ES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CICLÍSTICA 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MANCOMUNIDAD </a:t>
                      </a:r>
                      <a:r>
                        <a:rPr lang="es-ES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CENTRO</a:t>
                      </a:r>
                      <a:r>
                        <a:rPr lang="es-ES" sz="1600" baseline="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AMAZÓNICO </a:t>
                      </a:r>
                      <a:r>
                        <a:rPr lang="es-ES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ATILLO 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SAN LUIS      </a:t>
                      </a:r>
                      <a:r>
                        <a:rPr lang="es-ES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PUNÍN    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FLORES  </a:t>
                      </a:r>
                      <a:r>
                        <a:rPr lang="es-ES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LICTO   </a:t>
                      </a:r>
                      <a:r>
                        <a:rPr lang="es-ES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PUNGALÁ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407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PARQUE NACIONAL SANGAY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RUTA PUERTAS DEL ALTAR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QUÍMIAG     CUBIJÍES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409" marR="31409" marT="0" marB="0" anchor="ctr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-12358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TURISMO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PROMOCIÓN TURÍSTICA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95039" y="5301208"/>
            <a:ext cx="325564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b="1" dirty="0" smtClean="0">
                <a:solidFill>
                  <a:schemeClr val="tx2">
                    <a:lumMod val="50000"/>
                  </a:schemeClr>
                </a:solidFill>
              </a:rPr>
              <a:t>Organización de evento deportivo que convocó a </a:t>
            </a:r>
            <a:r>
              <a:rPr lang="es-ES" sz="2300" b="1" dirty="0" smtClean="0">
                <a:solidFill>
                  <a:srgbClr val="FF0000"/>
                </a:solidFill>
              </a:rPr>
              <a:t>800 deportistas.</a:t>
            </a:r>
            <a:endParaRPr lang="es-EC" sz="2300" b="1" u="sng" dirty="0">
              <a:solidFill>
                <a:srgbClr val="FF0000"/>
              </a:solidFill>
            </a:endParaRPr>
          </a:p>
        </p:txBody>
      </p:sp>
      <p:sp>
        <p:nvSpPr>
          <p:cNvPr id="6" name="4 CuadroTexto"/>
          <p:cNvSpPr txBox="1"/>
          <p:nvPr/>
        </p:nvSpPr>
        <p:spPr>
          <a:xfrm>
            <a:off x="318407" y="1742893"/>
            <a:ext cx="331236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b="1" dirty="0" smtClean="0">
                <a:solidFill>
                  <a:srgbClr val="FF0000"/>
                </a:solidFill>
              </a:rPr>
              <a:t>30 rutas </a:t>
            </a:r>
            <a:r>
              <a:rPr lang="es-ES" sz="2300" b="1" dirty="0">
                <a:solidFill>
                  <a:schemeClr val="tx2">
                    <a:lumMod val="50000"/>
                  </a:schemeClr>
                </a:solidFill>
              </a:rPr>
              <a:t>de escalada equipadas </a:t>
            </a:r>
            <a:r>
              <a:rPr lang="es-ES" sz="2300" b="1" dirty="0" smtClean="0">
                <a:solidFill>
                  <a:schemeClr val="tx2">
                    <a:lumMod val="50000"/>
                  </a:schemeClr>
                </a:solidFill>
              </a:rPr>
              <a:t>en el sector </a:t>
            </a:r>
          </a:p>
          <a:p>
            <a:r>
              <a:rPr lang="es-ES" sz="2300" b="1" dirty="0" smtClean="0">
                <a:solidFill>
                  <a:schemeClr val="tx2">
                    <a:lumMod val="50000"/>
                  </a:schemeClr>
                </a:solidFill>
              </a:rPr>
              <a:t>La Chorrera. </a:t>
            </a:r>
          </a:p>
        </p:txBody>
      </p:sp>
      <p:pic>
        <p:nvPicPr>
          <p:cNvPr id="7" name="Picture 2" descr="G:\DSC_34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677671"/>
            <a:ext cx="5082249" cy="3180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https://scontent-iad3-1.xx.fbcdn.net/hphotos-xta1/v/t1.0-9/12065848_976425325731906_2691167111878826306_n.jpg?oh=17864a189e6db6dce21bd018adba454d&amp;oe=5766FD57"/>
          <p:cNvPicPr>
            <a:picLocks noChangeAspect="1" noChangeArrowheads="1"/>
          </p:cNvPicPr>
          <p:nvPr/>
        </p:nvPicPr>
        <p:blipFill>
          <a:blip r:embed="rId5" cstate="print"/>
          <a:srcRect t="34459"/>
          <a:stretch>
            <a:fillRect/>
          </a:stretch>
        </p:blipFill>
        <p:spPr bwMode="auto">
          <a:xfrm>
            <a:off x="3350686" y="1458053"/>
            <a:ext cx="5626200" cy="2439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https://fbcdn-sphotos-c-a.akamaihd.net/hphotos-ak-xat1/v/t1.0-9/12239654_976425532398552_5397534424679679602_n.jpg?oh=bc29214f92aad5c5977b8df4a711cee7&amp;oe=57248C8E&amp;__gda__=1462218065_a788e6353ca18756dd0ef5216440007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4107" y="3181895"/>
            <a:ext cx="3810186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/>
          <p:cNvSpPr txBox="1"/>
          <p:nvPr/>
        </p:nvSpPr>
        <p:spPr>
          <a:xfrm>
            <a:off x="343944" y="3290954"/>
            <a:ext cx="254010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b="1" dirty="0">
                <a:solidFill>
                  <a:srgbClr val="FF0000"/>
                </a:solidFill>
              </a:rPr>
              <a:t>30 familias </a:t>
            </a:r>
            <a:r>
              <a:rPr lang="es-ES" sz="2300" b="1" dirty="0">
                <a:solidFill>
                  <a:schemeClr val="tx2">
                    <a:lumMod val="50000"/>
                  </a:schemeClr>
                </a:solidFill>
              </a:rPr>
              <a:t>capacitadas como prestadores de servicios turísticos</a:t>
            </a:r>
            <a:r>
              <a:rPr lang="es-ES" sz="23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s-ES" sz="23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88"/>
            <a:ext cx="9144000" cy="684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6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99592" y="9099"/>
            <a:ext cx="8229600" cy="1115645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ASENTAMIENTOS HUMANOS 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REGULARIZACIÓN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403648" y="1791291"/>
            <a:ext cx="792088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b="1" dirty="0" smtClean="0">
                <a:solidFill>
                  <a:schemeClr val="tx2">
                    <a:lumMod val="50000"/>
                  </a:schemeClr>
                </a:solidFill>
              </a:rPr>
              <a:t>Ordenanza N°017-2015, 14 de octubre de 2015</a:t>
            </a:r>
            <a:endParaRPr lang="es-EC" sz="23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81250" name="Picture 2" descr="https://fbcdn-sphotos-h-a.akamaihd.net/hphotos-ak-xfl1/v/t1.0-9/12274446_978604808847291_1750471651890991515_n.jpg?oh=c531106fa93514db53e6a978cc8282d5&amp;oe=572FF85F&amp;__gda__=1465718621_88e0e604dc801b72a98fc6ad422567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690861"/>
            <a:ext cx="5427688" cy="3618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1252" name="Picture 4" descr="https://scontent-iad3-1.xx.fbcdn.net/hphotos-xtp1/v/t1.0-9/12274546_978604625513976_1287068452558662230_n.jpg?oh=9459f22b1fc5c4f8a1e05a82fca51524&amp;oe=5765DB8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077072"/>
            <a:ext cx="3348372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/>
          <p:cNvSpPr/>
          <p:nvPr/>
        </p:nvSpPr>
        <p:spPr>
          <a:xfrm>
            <a:off x="308275" y="2949911"/>
            <a:ext cx="30908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2400" b="1" dirty="0">
                <a:solidFill>
                  <a:srgbClr val="FF0000"/>
                </a:solidFill>
              </a:rPr>
              <a:t>95 </a:t>
            </a:r>
            <a:r>
              <a:rPr lang="es-EC" sz="2400" b="1" dirty="0" smtClean="0">
                <a:solidFill>
                  <a:srgbClr val="FF0000"/>
                </a:solidFill>
              </a:rPr>
              <a:t>beneficiarios </a:t>
            </a:r>
          </a:p>
          <a:p>
            <a:pPr algn="ctr"/>
            <a:r>
              <a:rPr lang="es-EC" sz="2400" b="1" dirty="0" smtClean="0">
                <a:solidFill>
                  <a:schemeClr val="tx2">
                    <a:lumMod val="50000"/>
                  </a:schemeClr>
                </a:solidFill>
              </a:rPr>
              <a:t>regularización </a:t>
            </a:r>
            <a:r>
              <a:rPr lang="es-EC" sz="2400" b="1" dirty="0" err="1">
                <a:solidFill>
                  <a:schemeClr val="tx2">
                    <a:lumMod val="50000"/>
                  </a:schemeClr>
                </a:solidFill>
              </a:rPr>
              <a:t>Tiwinza</a:t>
            </a:r>
            <a:r>
              <a:rPr lang="es-EC" sz="24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l="10639" t="-6739" r="18961"/>
          <a:stretch>
            <a:fillRect/>
          </a:stretch>
        </p:blipFill>
        <p:spPr bwMode="auto">
          <a:xfrm>
            <a:off x="0" y="1340768"/>
            <a:ext cx="7020272" cy="5522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11 CuadroTexto"/>
          <p:cNvSpPr txBox="1"/>
          <p:nvPr/>
        </p:nvSpPr>
        <p:spPr>
          <a:xfrm>
            <a:off x="6300192" y="1484784"/>
            <a:ext cx="270217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C" sz="2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s-EC" sz="6000" b="1" dirty="0" smtClean="0">
                <a:solidFill>
                  <a:srgbClr val="FF0000"/>
                </a:solidFill>
              </a:rPr>
              <a:t>57 </a:t>
            </a:r>
            <a:r>
              <a:rPr lang="es-EC" sz="2800" b="1" dirty="0" smtClean="0">
                <a:solidFill>
                  <a:srgbClr val="FF0000"/>
                </a:solidFill>
              </a:rPr>
              <a:t>Asentamientos</a:t>
            </a:r>
            <a:endParaRPr lang="es-EC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3 Título"/>
          <p:cNvSpPr>
            <a:spLocks noGrp="1"/>
          </p:cNvSpPr>
          <p:nvPr>
            <p:ph type="title"/>
          </p:nvPr>
        </p:nvSpPr>
        <p:spPr>
          <a:xfrm>
            <a:off x="899592" y="9099"/>
            <a:ext cx="8229600" cy="1115645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ASENTAMIENTOS HUMANOS 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REGULARIZACIÓN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53752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INSTRUMENTOS DE PLANIFICACIÓN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REGISTRO DE ÁREAS DE USO PÚBLICO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5580112" y="2572291"/>
            <a:ext cx="3083351" cy="3111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>
            <a:spAutoFit/>
          </a:bodyPr>
          <a:lstStyle/>
          <a:p>
            <a:pPr algn="ctr" defTabSz="914355">
              <a:defRPr/>
            </a:pPr>
            <a:r>
              <a:rPr lang="es-EC" sz="1600" b="1" dirty="0" smtClean="0"/>
              <a:t>Registrado</a:t>
            </a:r>
            <a:r>
              <a:rPr lang="es-EC" sz="1600" dirty="0" smtClean="0"/>
              <a:t> </a:t>
            </a:r>
            <a:r>
              <a:rPr lang="es-EC" sz="1600" b="1" dirty="0" smtClean="0"/>
              <a:t>240.000 </a:t>
            </a:r>
            <a:r>
              <a:rPr lang="es-EC" sz="1600" b="1" dirty="0"/>
              <a:t>m</a:t>
            </a:r>
            <a:r>
              <a:rPr lang="es-EC" sz="1600" b="1" baseline="30000" dirty="0"/>
              <a:t>2</a:t>
            </a:r>
            <a:endParaRPr lang="es-EC" sz="1600" b="1" dirty="0"/>
          </a:p>
        </p:txBody>
      </p:sp>
      <p:sp>
        <p:nvSpPr>
          <p:cNvPr id="6" name="3 CuadroTexto"/>
          <p:cNvSpPr txBox="1"/>
          <p:nvPr/>
        </p:nvSpPr>
        <p:spPr>
          <a:xfrm>
            <a:off x="5580112" y="3943221"/>
            <a:ext cx="3083351" cy="618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>
            <a:spAutoFit/>
          </a:bodyPr>
          <a:lstStyle/>
          <a:p>
            <a:pPr algn="ctr" defTabSz="914355">
              <a:defRPr/>
            </a:pPr>
            <a:r>
              <a:rPr lang="es-EC" sz="1600" b="1" dirty="0" smtClean="0"/>
              <a:t>Registrado 550.000 m</a:t>
            </a:r>
            <a:r>
              <a:rPr lang="es-EC" sz="1600" b="1" baseline="30000" dirty="0" smtClean="0"/>
              <a:t>2</a:t>
            </a:r>
          </a:p>
          <a:p>
            <a:pPr algn="ctr" defTabSz="914355">
              <a:defRPr/>
            </a:pPr>
            <a:r>
              <a:rPr lang="es-EC" sz="2000" b="1" baseline="30000" dirty="0" smtClean="0"/>
              <a:t>(60´000.000,00)</a:t>
            </a:r>
            <a:endParaRPr lang="es-EC" sz="1600" b="1" dirty="0"/>
          </a:p>
        </p:txBody>
      </p:sp>
      <p:sp>
        <p:nvSpPr>
          <p:cNvPr id="9" name="3 CuadroTexto"/>
          <p:cNvSpPr txBox="1"/>
          <p:nvPr/>
        </p:nvSpPr>
        <p:spPr>
          <a:xfrm>
            <a:off x="5580112" y="2035306"/>
            <a:ext cx="3083351" cy="3111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>
            <a:spAutoFit/>
          </a:bodyPr>
          <a:lstStyle/>
          <a:p>
            <a:pPr algn="ctr" defTabSz="914355">
              <a:defRPr/>
            </a:pPr>
            <a:r>
              <a:rPr lang="es-EC" sz="1600" b="1" dirty="0"/>
              <a:t>2014</a:t>
            </a:r>
          </a:p>
        </p:txBody>
      </p:sp>
      <p:sp>
        <p:nvSpPr>
          <p:cNvPr id="10" name="3 CuadroTexto"/>
          <p:cNvSpPr txBox="1"/>
          <p:nvPr/>
        </p:nvSpPr>
        <p:spPr>
          <a:xfrm>
            <a:off x="5580112" y="3531272"/>
            <a:ext cx="3083351" cy="3111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>
            <a:spAutoFit/>
          </a:bodyPr>
          <a:lstStyle/>
          <a:p>
            <a:pPr algn="ctr" defTabSz="914355">
              <a:defRPr/>
            </a:pPr>
            <a:r>
              <a:rPr lang="es-EC" sz="1600" b="1" dirty="0"/>
              <a:t>2015</a:t>
            </a:r>
          </a:p>
        </p:txBody>
      </p:sp>
      <p:sp>
        <p:nvSpPr>
          <p:cNvPr id="11" name="Flecha abajo 12"/>
          <p:cNvSpPr/>
          <p:nvPr/>
        </p:nvSpPr>
        <p:spPr>
          <a:xfrm>
            <a:off x="6825955" y="3003232"/>
            <a:ext cx="471099" cy="47223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 anchor="ctr"/>
          <a:lstStyle/>
          <a:p>
            <a:pPr algn="ctr">
              <a:defRPr/>
            </a:pPr>
            <a:endParaRPr lang="es-EC"/>
          </a:p>
        </p:txBody>
      </p:sp>
      <p:sp>
        <p:nvSpPr>
          <p:cNvPr id="12" name="3 CuadroTexto"/>
          <p:cNvSpPr txBox="1"/>
          <p:nvPr/>
        </p:nvSpPr>
        <p:spPr>
          <a:xfrm>
            <a:off x="5580112" y="4898887"/>
            <a:ext cx="3083351" cy="834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>
            <a:spAutoFit/>
          </a:bodyPr>
          <a:lstStyle/>
          <a:p>
            <a:pPr algn="ctr" defTabSz="914355">
              <a:defRPr/>
            </a:pPr>
            <a:r>
              <a:rPr lang="es-EC" sz="2500" dirty="0"/>
              <a:t>1</a:t>
            </a:r>
            <a:r>
              <a:rPr lang="es-EC" sz="2500" dirty="0" smtClean="0"/>
              <a:t>29</a:t>
            </a:r>
            <a:r>
              <a:rPr lang="es-EC" sz="2500" dirty="0"/>
              <a:t>% DE INCREMENTO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2" t="19444" r="23252" b="15277"/>
          <a:stretch/>
        </p:blipFill>
        <p:spPr bwMode="auto">
          <a:xfrm>
            <a:off x="107504" y="1863474"/>
            <a:ext cx="5336087" cy="415029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53752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INSTRUMENTOS DE PLANIFICACIÓN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CONSULTORÍA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780152" y="2348455"/>
            <a:ext cx="33843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sz="2800" dirty="0" smtClean="0">
                <a:solidFill>
                  <a:schemeClr val="tx2">
                    <a:lumMod val="75000"/>
                  </a:schemeClr>
                </a:solidFill>
              </a:rPr>
              <a:t>Nuevo límite urbano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sz="2800" dirty="0" smtClean="0">
                <a:solidFill>
                  <a:schemeClr val="tx2">
                    <a:lumMod val="75000"/>
                  </a:schemeClr>
                </a:solidFill>
              </a:rPr>
              <a:t>Zonas de planeamiento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sz="2800" dirty="0" smtClean="0">
                <a:solidFill>
                  <a:schemeClr val="tx2">
                    <a:lumMod val="75000"/>
                  </a:schemeClr>
                </a:solidFill>
              </a:rPr>
              <a:t>Polígonos normativos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C" sz="2800" dirty="0" smtClean="0">
                <a:solidFill>
                  <a:schemeClr val="tx2">
                    <a:lumMod val="75000"/>
                  </a:schemeClr>
                </a:solidFill>
              </a:rPr>
              <a:t>Plano Base de la ciudad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C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http://www.netlife.ec/wp-content/uploads/2014/07/mapa-riobamb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94" y="1916832"/>
            <a:ext cx="539414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6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53752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DELIMITACIÓN TERRITORIAL 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ACUERDOS LIMÍTROFES</a:t>
            </a:r>
          </a:p>
        </p:txBody>
      </p:sp>
      <p:pic>
        <p:nvPicPr>
          <p:cNvPr id="5" name="Marcador de contenido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556792"/>
            <a:ext cx="9144000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6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53752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DELIMITACIÓN TERRITORIAL 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LÍMITES PARROQUIALES</a:t>
            </a:r>
          </a:p>
        </p:txBody>
      </p:sp>
      <p:pic>
        <p:nvPicPr>
          <p:cNvPr id="4" name="3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2764"/>
            <a:ext cx="9144000" cy="57252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6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53752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PARQUE INDUSTRIAL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RECUPERACIÓN DEL ESPACIO PÚBLICO</a:t>
            </a:r>
          </a:p>
        </p:txBody>
      </p:sp>
      <p:pic>
        <p:nvPicPr>
          <p:cNvPr id="9" name="8 Imagen" descr="topo_parind_propuesta_ok_25feb16-01.jpg"/>
          <p:cNvPicPr>
            <a:picLocks noChangeAspect="1"/>
          </p:cNvPicPr>
          <p:nvPr/>
        </p:nvPicPr>
        <p:blipFill>
          <a:blip r:embed="rId4" cstate="print"/>
          <a:srcRect l="46461" t="27464" b="8401"/>
          <a:stretch>
            <a:fillRect/>
          </a:stretch>
        </p:blipFill>
        <p:spPr>
          <a:xfrm rot="5400000">
            <a:off x="838712" y="1206854"/>
            <a:ext cx="4895528" cy="6120680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6660232" y="1700808"/>
            <a:ext cx="2304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s-EC" sz="2400" b="1" dirty="0" smtClean="0">
                <a:solidFill>
                  <a:srgbClr val="FF0000"/>
                </a:solidFill>
              </a:rPr>
              <a:t>RECUPERACIÓN</a:t>
            </a:r>
            <a:endParaRPr lang="es-EC" sz="2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 fontAlgn="base"/>
            <a:r>
              <a:rPr lang="es-EC" sz="2400" b="1" dirty="0" smtClean="0">
                <a:solidFill>
                  <a:schemeClr val="tx2">
                    <a:lumMod val="50000"/>
                  </a:schemeClr>
                </a:solidFill>
              </a:rPr>
              <a:t>LEGAL DEL PASAJE PEATONAL</a:t>
            </a:r>
          </a:p>
        </p:txBody>
      </p:sp>
      <p:sp>
        <p:nvSpPr>
          <p:cNvPr id="2" name="Rectángulo 1"/>
          <p:cNvSpPr/>
          <p:nvPr/>
        </p:nvSpPr>
        <p:spPr>
          <a:xfrm>
            <a:off x="6835331" y="3788531"/>
            <a:ext cx="2103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s-EC" sz="2400" b="1" dirty="0">
                <a:solidFill>
                  <a:schemeClr val="tx2">
                    <a:lumMod val="50000"/>
                  </a:schemeClr>
                </a:solidFill>
              </a:rPr>
              <a:t>(782,27 m2) </a:t>
            </a:r>
          </a:p>
        </p:txBody>
      </p:sp>
      <p:cxnSp>
        <p:nvCxnSpPr>
          <p:cNvPr id="4" name="Conector recto de flecha 3"/>
          <p:cNvCxnSpPr>
            <a:stCxn id="11" idx="2"/>
          </p:cNvCxnSpPr>
          <p:nvPr/>
        </p:nvCxnSpPr>
        <p:spPr>
          <a:xfrm>
            <a:off x="7812360" y="3270468"/>
            <a:ext cx="0" cy="5180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7812360" y="4365104"/>
            <a:ext cx="0" cy="5180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6835330" y="5127358"/>
            <a:ext cx="21034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s-EC" sz="2400" b="1" dirty="0" smtClean="0">
                <a:solidFill>
                  <a:schemeClr val="tx2">
                    <a:lumMod val="50000"/>
                  </a:schemeClr>
                </a:solidFill>
              </a:rPr>
              <a:t>Incorporadas en el Registro de la </a:t>
            </a:r>
            <a:r>
              <a:rPr lang="es-EC" sz="2400" b="1" dirty="0" err="1" smtClean="0">
                <a:solidFill>
                  <a:schemeClr val="tx2">
                    <a:lumMod val="50000"/>
                  </a:schemeClr>
                </a:solidFill>
              </a:rPr>
              <a:t>Porpiedad</a:t>
            </a:r>
            <a:endParaRPr lang="es-EC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6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PATRIMONIO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ESTUDIOS ESPECIALIZADOS</a:t>
            </a:r>
          </a:p>
        </p:txBody>
      </p:sp>
      <p:sp>
        <p:nvSpPr>
          <p:cNvPr id="13" name="CuadroTexto 22"/>
          <p:cNvSpPr txBox="1"/>
          <p:nvPr/>
        </p:nvSpPr>
        <p:spPr>
          <a:xfrm>
            <a:off x="1016392" y="1988840"/>
            <a:ext cx="2183575" cy="923257"/>
          </a:xfrm>
          <a:prstGeom prst="rect">
            <a:avLst/>
          </a:prstGeom>
          <a:noFill/>
          <a:ln>
            <a:solidFill>
              <a:srgbClr val="001737"/>
            </a:solidFill>
          </a:ln>
        </p:spPr>
        <p:txBody>
          <a:bodyPr lIns="91436" tIns="45718" rIns="91436" bIns="45718">
            <a:spAutoFit/>
          </a:bodyPr>
          <a:lstStyle/>
          <a:p>
            <a:pPr algn="ctr" defTabSz="914355">
              <a:defRPr/>
            </a:pPr>
            <a:r>
              <a:rPr lang="es-ES_tradnl" b="1" dirty="0">
                <a:solidFill>
                  <a:schemeClr val="tx2">
                    <a:lumMod val="50000"/>
                  </a:schemeClr>
                </a:solidFill>
              </a:rPr>
              <a:t>ACTUALIZACIÓN CATASTRO EN CENTRO HISTÓRICO</a:t>
            </a:r>
            <a:endParaRPr lang="es-E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CuadroTexto 13"/>
          <p:cNvSpPr txBox="1"/>
          <p:nvPr/>
        </p:nvSpPr>
        <p:spPr>
          <a:xfrm>
            <a:off x="3779912" y="2001688"/>
            <a:ext cx="2183575" cy="923256"/>
          </a:xfrm>
          <a:prstGeom prst="rect">
            <a:avLst/>
          </a:prstGeom>
          <a:noFill/>
          <a:ln>
            <a:solidFill>
              <a:srgbClr val="001737"/>
            </a:solidFill>
          </a:ln>
        </p:spPr>
        <p:txBody>
          <a:bodyPr lIns="91436" tIns="45718" rIns="91436" bIns="45718">
            <a:spAutoFit/>
          </a:bodyPr>
          <a:lstStyle/>
          <a:p>
            <a:pPr algn="ctr" defTabSz="914355">
              <a:defRPr/>
            </a:pPr>
            <a:r>
              <a:rPr lang="es-ES_tradnl" b="1" dirty="0">
                <a:solidFill>
                  <a:schemeClr val="tx2">
                    <a:lumMod val="50000"/>
                  </a:schemeClr>
                </a:solidFill>
              </a:rPr>
              <a:t>AGENDA TERRITORIAL DE PATRIMONIO</a:t>
            </a:r>
            <a:endParaRPr lang="es-E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CuadroTexto 14"/>
          <p:cNvSpPr txBox="1"/>
          <p:nvPr/>
        </p:nvSpPr>
        <p:spPr>
          <a:xfrm>
            <a:off x="6416414" y="1988840"/>
            <a:ext cx="2332050" cy="923256"/>
          </a:xfrm>
          <a:prstGeom prst="rect">
            <a:avLst/>
          </a:prstGeom>
          <a:noFill/>
          <a:ln>
            <a:solidFill>
              <a:srgbClr val="001737"/>
            </a:solidFill>
          </a:ln>
        </p:spPr>
        <p:txBody>
          <a:bodyPr lIns="91436" tIns="45718" rIns="91436" bIns="45718">
            <a:spAutoFit/>
          </a:bodyPr>
          <a:lstStyle/>
          <a:p>
            <a:pPr algn="ctr" defTabSz="914355">
              <a:defRPr/>
            </a:pPr>
            <a:r>
              <a:rPr lang="es-ES_tradnl" b="1" dirty="0">
                <a:solidFill>
                  <a:schemeClr val="tx2">
                    <a:lumMod val="50000"/>
                  </a:schemeClr>
                </a:solidFill>
              </a:rPr>
              <a:t>MANTENIMIENTO Y </a:t>
            </a:r>
            <a:r>
              <a:rPr lang="es-ES_tradnl" b="1" dirty="0" smtClean="0">
                <a:solidFill>
                  <a:schemeClr val="tx2">
                    <a:lumMod val="50000"/>
                  </a:schemeClr>
                </a:solidFill>
              </a:rPr>
              <a:t>CONSERVACIÓN </a:t>
            </a:r>
            <a:r>
              <a:rPr lang="es-ES_tradnl" b="1" dirty="0">
                <a:solidFill>
                  <a:schemeClr val="tx2">
                    <a:lumMod val="50000"/>
                  </a:schemeClr>
                </a:solidFill>
              </a:rPr>
              <a:t>PARQUE LA LIBERTAD</a:t>
            </a:r>
            <a:endParaRPr lang="es-ES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7" name="Imagen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284984"/>
            <a:ext cx="259341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n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3212976"/>
            <a:ext cx="2448272" cy="2127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agen 1"/>
          <p:cNvPicPr>
            <a:picLocks noChangeAspect="1"/>
          </p:cNvPicPr>
          <p:nvPr/>
        </p:nvPicPr>
        <p:blipFill>
          <a:blip r:embed="rId6" cstate="print"/>
          <a:srcRect t="8614" r="27122"/>
          <a:stretch>
            <a:fillRect/>
          </a:stretch>
        </p:blipFill>
        <p:spPr bwMode="auto">
          <a:xfrm>
            <a:off x="755576" y="3212976"/>
            <a:ext cx="2464895" cy="2083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3 CuadroTexto"/>
          <p:cNvSpPr txBox="1"/>
          <p:nvPr/>
        </p:nvSpPr>
        <p:spPr>
          <a:xfrm>
            <a:off x="1043608" y="5813505"/>
            <a:ext cx="7566601" cy="49581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4301" tIns="32150" rIns="64301" bIns="32150">
            <a:spAutoFit/>
          </a:bodyPr>
          <a:lstStyle/>
          <a:p>
            <a:pPr algn="ctr" defTabSz="914355">
              <a:defRPr/>
            </a:pPr>
            <a:r>
              <a:rPr lang="es-EC" sz="2800" dirty="0" smtClean="0">
                <a:solidFill>
                  <a:schemeClr val="tx2">
                    <a:lumMod val="50000"/>
                  </a:schemeClr>
                </a:solidFill>
              </a:rPr>
              <a:t>Incremento de presupuesto 300% </a:t>
            </a:r>
            <a:r>
              <a:rPr lang="es-EC" sz="2800" dirty="0">
                <a:solidFill>
                  <a:schemeClr val="tx2">
                    <a:lumMod val="50000"/>
                  </a:schemeClr>
                </a:solidFill>
              </a:rPr>
              <a:t>respecto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PATRIMONIO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PROTECCIÓN BIENES PATRIMONIALES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5076056" y="1916832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dirty="0" smtClean="0">
                <a:solidFill>
                  <a:schemeClr val="tx2">
                    <a:lumMod val="50000"/>
                  </a:schemeClr>
                </a:solidFill>
              </a:rPr>
              <a:t>Sobrecubierta Teatro León</a:t>
            </a:r>
            <a:endParaRPr lang="es-EC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43608" y="1988840"/>
            <a:ext cx="31683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5">
              <a:defRPr/>
            </a:pPr>
            <a:r>
              <a:rPr lang="es-ES_tradnl" sz="2300" b="1" dirty="0" smtClean="0">
                <a:solidFill>
                  <a:schemeClr val="tx2">
                    <a:lumMod val="50000"/>
                  </a:schemeClr>
                </a:solidFill>
              </a:rPr>
              <a:t>En fase de aprobación estudios finales de la restauración del Teatro León entregados por </a:t>
            </a:r>
            <a:r>
              <a:rPr lang="es-ES_tradnl" sz="2300" b="1" dirty="0" err="1" smtClean="0">
                <a:solidFill>
                  <a:schemeClr val="tx2">
                    <a:lumMod val="50000"/>
                  </a:schemeClr>
                </a:solidFill>
              </a:rPr>
              <a:t>INPC</a:t>
            </a:r>
            <a:endParaRPr lang="es-ES_tradnl" sz="23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defTabSz="914355">
              <a:defRPr/>
            </a:pPr>
            <a:endParaRPr lang="es-ES_tradnl" sz="2300" b="1" dirty="0">
              <a:solidFill>
                <a:schemeClr val="tx2">
                  <a:lumMod val="50000"/>
                </a:schemeClr>
              </a:solidFill>
            </a:endParaRPr>
          </a:p>
          <a:p>
            <a:pPr defTabSz="914355">
              <a:defRPr/>
            </a:pPr>
            <a:r>
              <a:rPr lang="es-ES_tradnl" sz="2300" b="1" dirty="0" smtClean="0">
                <a:solidFill>
                  <a:srgbClr val="FF0000"/>
                </a:solidFill>
              </a:rPr>
              <a:t>5´000.000</a:t>
            </a:r>
            <a:r>
              <a:rPr lang="es-ES_tradnl" sz="2300" b="1" dirty="0" smtClean="0">
                <a:solidFill>
                  <a:schemeClr val="tx2">
                    <a:lumMod val="50000"/>
                  </a:schemeClr>
                </a:solidFill>
              </a:rPr>
              <a:t> para recuperación</a:t>
            </a:r>
          </a:p>
          <a:p>
            <a:pPr defTabSz="914355">
              <a:defRPr/>
            </a:pPr>
            <a:endParaRPr lang="es-ES_tradnl" sz="23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defTabSz="914355">
              <a:defRPr/>
            </a:pPr>
            <a:r>
              <a:rPr lang="es-ES_tradnl" sz="2300" b="1" dirty="0" smtClean="0">
                <a:solidFill>
                  <a:schemeClr val="tx2">
                    <a:lumMod val="50000"/>
                  </a:schemeClr>
                </a:solidFill>
              </a:rPr>
              <a:t>Monto de intervención en sobrecubierta metálica</a:t>
            </a:r>
            <a:r>
              <a:rPr lang="es-ES_tradnl" sz="2300" b="1" dirty="0" smtClean="0">
                <a:solidFill>
                  <a:srgbClr val="C00000"/>
                </a:solidFill>
              </a:rPr>
              <a:t> $53.000</a:t>
            </a:r>
            <a:endParaRPr lang="es-ES" sz="2300" b="1" dirty="0" smtClean="0">
              <a:solidFill>
                <a:srgbClr val="C00000"/>
              </a:solidFill>
            </a:endParaRPr>
          </a:p>
          <a:p>
            <a:pPr defTabSz="914355">
              <a:defRPr/>
            </a:pPr>
            <a:endParaRPr lang="es-ES" b="1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s-EC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t="13523" b="12296"/>
          <a:stretch>
            <a:fillRect/>
          </a:stretch>
        </p:blipFill>
        <p:spPr bwMode="auto">
          <a:xfrm>
            <a:off x="5220072" y="2363108"/>
            <a:ext cx="3168352" cy="4178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82708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PATRIMONIO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ACTIVIDADES - GESTIÓN DE COMPETENCIAS</a:t>
            </a:r>
          </a:p>
        </p:txBody>
      </p:sp>
      <p:graphicFrame>
        <p:nvGraphicFramePr>
          <p:cNvPr id="6" name="5 Diagrama"/>
          <p:cNvGraphicFramePr/>
          <p:nvPr/>
        </p:nvGraphicFramePr>
        <p:xfrm>
          <a:off x="179512" y="1988840"/>
          <a:ext cx="609600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7042" name="Picture 2" descr="http://www.gadmriobamba.gob.ec/images/01MAYO2015/COM__PRE__212_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28184" y="1744878"/>
            <a:ext cx="2736304" cy="1540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5-20498_full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00192" y="4964370"/>
            <a:ext cx="2520280" cy="1416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1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00192" y="3140968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sin título (1 de 1)-93.jpg"/>
          <p:cNvPicPr>
            <a:picLocks noChangeAspect="1"/>
          </p:cNvPicPr>
          <p:nvPr/>
        </p:nvPicPr>
        <p:blipFill>
          <a:blip r:embed="rId4" cstate="print"/>
          <a:srcRect r="28327" b="37006"/>
          <a:stretch>
            <a:fillRect/>
          </a:stretch>
        </p:blipFill>
        <p:spPr>
          <a:xfrm>
            <a:off x="3455347" y="1700808"/>
            <a:ext cx="5653157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81996" y="0"/>
            <a:ext cx="8229600" cy="1124744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RESIDUOS SÓLIDOS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SISTEMA DE CONTENERIZACIÓN</a:t>
            </a:r>
            <a:endParaRPr lang="es-EC" sz="3200" b="1" dirty="0" smtClean="0">
              <a:solidFill>
                <a:schemeClr val="tx2"/>
              </a:solidFill>
            </a:endParaRPr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5" cstate="print"/>
          <a:srcRect r="10448"/>
          <a:stretch>
            <a:fillRect/>
          </a:stretch>
        </p:blipFill>
        <p:spPr bwMode="auto">
          <a:xfrm>
            <a:off x="35496" y="1700808"/>
            <a:ext cx="4392488" cy="3269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/>
          <p:cNvSpPr/>
          <p:nvPr/>
        </p:nvSpPr>
        <p:spPr>
          <a:xfrm>
            <a:off x="2051720" y="5611013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3600" b="1" dirty="0" smtClean="0">
                <a:solidFill>
                  <a:schemeClr val="tx2"/>
                </a:solidFill>
              </a:rPr>
              <a:t>Inversión de </a:t>
            </a:r>
            <a:r>
              <a:rPr lang="es-EC" sz="3600" b="1" dirty="0">
                <a:solidFill>
                  <a:srgbClr val="FF0000"/>
                </a:solidFill>
              </a:rPr>
              <a:t>3</a:t>
            </a:r>
            <a:r>
              <a:rPr lang="es-EC" sz="3600" b="1" dirty="0" smtClean="0">
                <a:solidFill>
                  <a:srgbClr val="FF0000"/>
                </a:solidFill>
              </a:rPr>
              <a:t>’000.000,00</a:t>
            </a:r>
            <a:endParaRPr lang="es-EC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82708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RESIDUOS SÓLIDOS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COBERTURA URBANA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763688" y="1988840"/>
          <a:ext cx="6096000" cy="914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Año 2013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Año 2014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Año 2015</a:t>
                      </a:r>
                      <a:endParaRPr lang="es-EC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55%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85%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100%</a:t>
                      </a:r>
                      <a:endParaRPr lang="es-EC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2996951"/>
            <a:ext cx="5184774" cy="3456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11460"/>
            <a:ext cx="8229600" cy="1185292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RESIDUOS SÓLIDOS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RECOLECCIÓN EN PARROQUIAS RURALES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629140"/>
              </p:ext>
            </p:extLst>
          </p:nvPr>
        </p:nvGraphicFramePr>
        <p:xfrm>
          <a:off x="1979712" y="2244931"/>
          <a:ext cx="568863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4316"/>
                <a:gridCol w="28443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Año 2014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Año 2015</a:t>
                      </a:r>
                      <a:endParaRPr lang="es-EC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2 MENSUALES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12 MENSUALES</a:t>
                      </a:r>
                      <a:endParaRPr lang="es-EC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73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3195" y="3342478"/>
            <a:ext cx="4879929" cy="3254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/>
          <p:cNvSpPr txBox="1"/>
          <p:nvPr/>
        </p:nvSpPr>
        <p:spPr>
          <a:xfrm>
            <a:off x="1907704" y="1686580"/>
            <a:ext cx="336758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2300" dirty="0" smtClean="0">
                <a:solidFill>
                  <a:schemeClr val="tx2">
                    <a:lumMod val="50000"/>
                  </a:schemeClr>
                </a:solidFill>
              </a:rPr>
              <a:t>Frecuencia de recolección:</a:t>
            </a:r>
            <a:endParaRPr lang="es-EC" sz="23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6569"/>
            <a:ext cx="9135258" cy="686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3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94148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RESIDUOS SÓLIDOS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CIERRE TÉCNICO BOTADERO DE PORLÓN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2348" y="1291263"/>
            <a:ext cx="5625916" cy="545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7452320" y="2247090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>
                <a:solidFill>
                  <a:schemeClr val="tx2">
                    <a:lumMod val="50000"/>
                  </a:schemeClr>
                </a:solidFill>
              </a:rPr>
              <a:t>ENERO 2014</a:t>
            </a:r>
            <a:endParaRPr lang="es-EC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452320" y="5013176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>
                <a:solidFill>
                  <a:schemeClr val="tx2">
                    <a:lumMod val="50000"/>
                  </a:schemeClr>
                </a:solidFill>
              </a:rPr>
              <a:t>ENERO 2016</a:t>
            </a:r>
            <a:endParaRPr lang="es-EC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-735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RESIDUOS SÓLIDOS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CIERRE TÉCNICO BOTADERO DE PORLÓN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284168" y="1772816"/>
            <a:ext cx="3752066" cy="45365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7236296" y="2437437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>
                <a:solidFill>
                  <a:schemeClr val="tx2">
                    <a:lumMod val="50000"/>
                  </a:schemeClr>
                </a:solidFill>
              </a:rPr>
              <a:t>ENERO 2014</a:t>
            </a:r>
            <a:endParaRPr lang="es-EC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380312" y="4669685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>
                <a:solidFill>
                  <a:schemeClr val="tx2">
                    <a:lumMod val="50000"/>
                  </a:schemeClr>
                </a:solidFill>
              </a:rPr>
              <a:t>ENERO 2016</a:t>
            </a:r>
            <a:endParaRPr lang="es-EC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3" name="Conector recto de flecha 2"/>
          <p:cNvCxnSpPr/>
          <p:nvPr/>
        </p:nvCxnSpPr>
        <p:spPr>
          <a:xfrm>
            <a:off x="5436096" y="2852936"/>
            <a:ext cx="158417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5364088" y="5085184"/>
            <a:ext cx="158417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://vignette2.wikia.nocookie.net/ssbb/images/b/ba/Visto_bueno_Icono.png/revision/latest?cb=20131111002256&amp;path-prefix=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292343"/>
            <a:ext cx="834590" cy="75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anonymousglobal.org/commanderx/blog/wp-content/uploads/2014/12/redX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356" y="2088833"/>
            <a:ext cx="813834" cy="81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04165" y="-735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RESIDUOS SÓLIDOS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CIERRE TÉCNICO BOTADERO DE PORLÓN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r="18387"/>
          <a:stretch/>
        </p:blipFill>
        <p:spPr bwMode="auto">
          <a:xfrm>
            <a:off x="467545" y="1988840"/>
            <a:ext cx="5184576" cy="401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4 CuadroTexto"/>
          <p:cNvSpPr txBox="1"/>
          <p:nvPr/>
        </p:nvSpPr>
        <p:spPr>
          <a:xfrm>
            <a:off x="7851471" y="2492896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>
                <a:solidFill>
                  <a:srgbClr val="FF0000"/>
                </a:solidFill>
              </a:rPr>
              <a:t>ENERO 2014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10" name="5 CuadroTexto"/>
          <p:cNvSpPr txBox="1"/>
          <p:nvPr/>
        </p:nvSpPr>
        <p:spPr>
          <a:xfrm>
            <a:off x="7850542" y="4725144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 smtClean="0">
                <a:solidFill>
                  <a:srgbClr val="00B050"/>
                </a:solidFill>
              </a:rPr>
              <a:t>ENERO 2016</a:t>
            </a:r>
            <a:endParaRPr lang="es-EC" sz="2400" b="1" dirty="0">
              <a:solidFill>
                <a:srgbClr val="00B050"/>
              </a:solidFill>
            </a:endParaRPr>
          </a:p>
        </p:txBody>
      </p:sp>
      <p:cxnSp>
        <p:nvCxnSpPr>
          <p:cNvPr id="11" name="Conector recto de flecha 10"/>
          <p:cNvCxnSpPr/>
          <p:nvPr/>
        </p:nvCxnSpPr>
        <p:spPr>
          <a:xfrm>
            <a:off x="6051271" y="2908395"/>
            <a:ext cx="158417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6112333" y="5140642"/>
            <a:ext cx="158417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6051271" y="2564904"/>
            <a:ext cx="1570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 smtClean="0">
                <a:solidFill>
                  <a:srgbClr val="FF0000"/>
                </a:solidFill>
              </a:rPr>
              <a:t>contaminación</a:t>
            </a:r>
            <a:endParaRPr lang="es-EC" dirty="0">
              <a:solidFill>
                <a:srgbClr val="FF000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051270" y="4509120"/>
            <a:ext cx="1473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>
                <a:solidFill>
                  <a:srgbClr val="00B050"/>
                </a:solidFill>
              </a:rPr>
              <a:t>Manejo sustentable</a:t>
            </a:r>
            <a:endParaRPr lang="es-EC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6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PROYECTO RECICLADORES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ASOCIACIÓN MANOS QUE LIMPIAN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563888" y="5949280"/>
            <a:ext cx="223224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125 asociados</a:t>
            </a:r>
            <a:endParaRPr lang="es-EC" sz="23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2226" name="Picture 2" descr="https://fbcdn-sphotos-a-a.akamaihd.net/hphotos-ak-xat1/v/t1.0-9/12106767_958350690872703_5585964524230951421_n.jpg?oh=b921cbef060821b79055d2142fed5dc1&amp;oe=575B3411&amp;__gda__=1462073550_43bacd79e47f51d94c5b935c1d2aec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1754757"/>
            <a:ext cx="6291783" cy="4194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CONTROL DE FAUNA URBANA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CAMPAÑAS ESTERILIZACIÓN</a:t>
            </a:r>
          </a:p>
        </p:txBody>
      </p:sp>
      <p:pic>
        <p:nvPicPr>
          <p:cNvPr id="6" name="6 Imagen" descr="IMG-20150814-WA0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9480" y="2985800"/>
            <a:ext cx="5328592" cy="34433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7 Tabla"/>
          <p:cNvGraphicFramePr>
            <a:graphicFrameLocks noGrp="1"/>
          </p:cNvGraphicFramePr>
          <p:nvPr/>
        </p:nvGraphicFramePr>
        <p:xfrm>
          <a:off x="2555776" y="1607200"/>
          <a:ext cx="60960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Año 2013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Año 2014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Año 2015</a:t>
                      </a:r>
                      <a:endParaRPr lang="es-EC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0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238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/>
                        <a:t>612</a:t>
                      </a:r>
                      <a:endParaRPr lang="es-EC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631558"/>
              </p:ext>
            </p:extLst>
          </p:nvPr>
        </p:nvGraphicFramePr>
        <p:xfrm>
          <a:off x="479478" y="3933056"/>
          <a:ext cx="2051720" cy="1071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17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INCREMENTO 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4000" dirty="0" smtClean="0"/>
                        <a:t>257%</a:t>
                      </a:r>
                      <a:endParaRPr lang="es-EC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79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plantilla ppt alcalde-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24512" y="-243408"/>
            <a:ext cx="9865064" cy="7399537"/>
          </a:xfr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TALENTO HUMANO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CAPACITACIÓN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67544" y="1844825"/>
            <a:ext cx="187220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Con una inversión de </a:t>
            </a:r>
            <a:r>
              <a:rPr lang="es-EC" sz="2300" b="1" dirty="0" smtClean="0">
                <a:solidFill>
                  <a:srgbClr val="C00000"/>
                </a:solidFill>
              </a:rPr>
              <a:t>$79.050,64 </a:t>
            </a: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capacitamos a 1.448 servidores municipales. </a:t>
            </a:r>
          </a:p>
          <a:p>
            <a:endParaRPr lang="es-EC" sz="23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Llevamos a cabo </a:t>
            </a:r>
            <a:r>
              <a:rPr lang="es-EC" sz="2300" b="1" dirty="0" smtClean="0">
                <a:solidFill>
                  <a:srgbClr val="FF0000"/>
                </a:solidFill>
              </a:rPr>
              <a:t>47 eventos </a:t>
            </a: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de capacitación.</a:t>
            </a:r>
            <a:endParaRPr lang="es-EC" sz="23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7203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1740" y="1628799"/>
            <a:ext cx="6588732" cy="4555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TALENTO HUMANO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PAGO A JUBILADOS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23528" y="2060917"/>
            <a:ext cx="3744416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300" b="1" dirty="0" smtClean="0">
                <a:solidFill>
                  <a:srgbClr val="FF0000"/>
                </a:solidFill>
              </a:rPr>
              <a:t>42 </a:t>
            </a: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ex trabajadores y ex empleados de la Municipalidad, en 2015 vieron terminada la espera para el pago de sus jubilaciones. </a:t>
            </a:r>
          </a:p>
          <a:p>
            <a:endParaRPr lang="es-EC" sz="23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Destinamos alrededor de </a:t>
            </a:r>
            <a:r>
              <a:rPr lang="es-EC" sz="2300" b="1" dirty="0" smtClean="0">
                <a:solidFill>
                  <a:srgbClr val="C00000"/>
                </a:solidFill>
              </a:rPr>
              <a:t>2´000.000 </a:t>
            </a:r>
            <a:r>
              <a:rPr lang="es-EC" sz="2300" b="1" dirty="0" err="1" smtClean="0">
                <a:solidFill>
                  <a:srgbClr val="C00000"/>
                </a:solidFill>
              </a:rPr>
              <a:t>usd</a:t>
            </a:r>
            <a:r>
              <a:rPr lang="es-EC" sz="2300" b="1" dirty="0" smtClean="0">
                <a:solidFill>
                  <a:srgbClr val="C00000"/>
                </a:solidFill>
              </a:rPr>
              <a:t>.</a:t>
            </a:r>
            <a:endParaRPr lang="es-EC" sz="23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90466" name="Picture 2" descr="https://fbcdn-sphotos-e-a.akamaihd.net/hphotos-ak-xft1/v/t1.0-9/12301512_984858701555235_6413707563469061382_n.jpg?oh=dad56ddd4214f1a52d7887111d21b9bb&amp;oe=576FB9CA&amp;__gda__=1465876288_ab415bb86334d26962c046c2078557b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2060848"/>
            <a:ext cx="5184575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8229600" cy="1196752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TALENTO HUMANO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2400" b="1" dirty="0" smtClean="0">
                <a:solidFill>
                  <a:schemeClr val="bg1"/>
                </a:solidFill>
              </a:rPr>
              <a:t>ACTA TRANSACCIONAL – SINDICATO DE TRABAJADORES</a:t>
            </a:r>
            <a:endParaRPr lang="es-EC" sz="3200" b="1" dirty="0" smtClean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3528" y="2180964"/>
            <a:ext cx="374441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Remuneraciones conforme a los techos más altos permitidos por el Ministerio de Trabajo.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Cumplimiento de las 40 horas de jornadas semanales de labor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2 días de descanso.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C" sz="2300" b="1" dirty="0" smtClean="0">
                <a:solidFill>
                  <a:srgbClr val="FF0000"/>
                </a:solidFill>
              </a:rPr>
              <a:t>305</a:t>
            </a: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 trabajadores municipales</a:t>
            </a:r>
            <a:r>
              <a:rPr lang="es-EC" sz="23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beneficiados.</a:t>
            </a:r>
          </a:p>
        </p:txBody>
      </p:sp>
      <p:pic>
        <p:nvPicPr>
          <p:cNvPr id="184322" name="Picture 2" descr="https://fbcdn-sphotos-g-a.akamaihd.net/hphotos-ak-xla1/v/t1.0-9/12311230_981738105200628_2799047609472855963_n.jpg?oh=698f41ce74a9b75447e420c6a99cf5c7&amp;oe=572A3662&amp;__gda__=1466674127_b5aec8541ec233ca313afd50425e1ba4"/>
          <p:cNvPicPr>
            <a:picLocks noChangeAspect="1" noChangeArrowheads="1"/>
          </p:cNvPicPr>
          <p:nvPr/>
        </p:nvPicPr>
        <p:blipFill>
          <a:blip r:embed="rId4" cstate="print"/>
          <a:srcRect t="23625" b="18495"/>
          <a:stretch>
            <a:fillRect/>
          </a:stretch>
        </p:blipFill>
        <p:spPr bwMode="auto">
          <a:xfrm>
            <a:off x="4211960" y="2180964"/>
            <a:ext cx="4705946" cy="1815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24" name="Picture 4" descr="https://fbcdn-sphotos-c-a.akamaihd.net/hphotos-ak-xla1/v/t1.0-9/12301463_981737981867307_1669680254503762027_n.jpg?oh=65fed95d89939a3322ab2f00f96361ab&amp;oe=576289B6&amp;__gda__=1465532443_f6d855ed882f58263a18217cd0457e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996845"/>
            <a:ext cx="3780420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TECNOLOGÍAS DE LA INFORMACIÓN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AGENDA DIGITAL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23528" y="1700808"/>
            <a:ext cx="3744416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300" dirty="0" smtClean="0">
                <a:solidFill>
                  <a:schemeClr val="tx2">
                    <a:lumMod val="50000"/>
                  </a:schemeClr>
                </a:solidFill>
              </a:rPr>
              <a:t>Recibimos el reconocimiento por la obtención del </a:t>
            </a:r>
            <a:r>
              <a:rPr lang="es-EC" sz="2800" dirty="0" smtClean="0">
                <a:solidFill>
                  <a:srgbClr val="FF0000"/>
                </a:solidFill>
              </a:rPr>
              <a:t>primer lugar</a:t>
            </a:r>
            <a:r>
              <a:rPr lang="es-EC" sz="2300" dirty="0" smtClean="0">
                <a:solidFill>
                  <a:schemeClr val="tx2">
                    <a:lumMod val="50000"/>
                  </a:schemeClr>
                </a:solidFill>
              </a:rPr>
              <a:t> en el concurso de Agendas Digitales, organizado por el Ministerio de Tecnologías y Sociedad de la Información (MINTEL).</a:t>
            </a:r>
          </a:p>
        </p:txBody>
      </p:sp>
      <p:sp>
        <p:nvSpPr>
          <p:cNvPr id="6" name="4 CuadroTexto"/>
          <p:cNvSpPr txBox="1"/>
          <p:nvPr/>
        </p:nvSpPr>
        <p:spPr>
          <a:xfrm>
            <a:off x="3131840" y="5791036"/>
            <a:ext cx="5495023" cy="44627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C" sz="2300" dirty="0" smtClean="0">
                <a:solidFill>
                  <a:schemeClr val="tx2">
                    <a:lumMod val="50000"/>
                  </a:schemeClr>
                </a:solidFill>
              </a:rPr>
              <a:t>Dotación de zonas </a:t>
            </a:r>
            <a:r>
              <a:rPr lang="es-EC" sz="2300" dirty="0" err="1" smtClean="0">
                <a:solidFill>
                  <a:schemeClr val="tx2">
                    <a:lumMod val="50000"/>
                  </a:schemeClr>
                </a:solidFill>
              </a:rPr>
              <a:t>wifi</a:t>
            </a:r>
            <a:r>
              <a:rPr lang="es-EC" sz="2300" dirty="0" smtClean="0">
                <a:solidFill>
                  <a:schemeClr val="tx2">
                    <a:lumMod val="50000"/>
                  </a:schemeClr>
                </a:solidFill>
              </a:rPr>
              <a:t> en espacios públicos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467544" y="5013176"/>
            <a:ext cx="81369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467544" y="5085184"/>
            <a:ext cx="81369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3285488" y="6337796"/>
            <a:ext cx="2500108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300" b="1" dirty="0">
                <a:solidFill>
                  <a:srgbClr val="C00000"/>
                </a:solidFill>
              </a:rPr>
              <a:t>Inversión $</a:t>
            </a:r>
            <a:r>
              <a:rPr lang="es-EC" sz="2300" b="1" dirty="0" smtClean="0">
                <a:solidFill>
                  <a:srgbClr val="C00000"/>
                </a:solidFill>
              </a:rPr>
              <a:t>800.000</a:t>
            </a:r>
            <a:endParaRPr lang="es-EC" sz="2300" b="1" dirty="0">
              <a:solidFill>
                <a:srgbClr val="C00000"/>
              </a:solidFill>
            </a:endParaRPr>
          </a:p>
        </p:txBody>
      </p:sp>
      <p:cxnSp>
        <p:nvCxnSpPr>
          <p:cNvPr id="10" name="Conector recto 9"/>
          <p:cNvCxnSpPr/>
          <p:nvPr/>
        </p:nvCxnSpPr>
        <p:spPr>
          <a:xfrm>
            <a:off x="467544" y="6309320"/>
            <a:ext cx="81369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4 CuadroTexto"/>
          <p:cNvSpPr txBox="1"/>
          <p:nvPr/>
        </p:nvSpPr>
        <p:spPr>
          <a:xfrm>
            <a:off x="4629036" y="5213067"/>
            <a:ext cx="3966792" cy="44627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C" sz="2300" dirty="0" smtClean="0">
                <a:solidFill>
                  <a:schemeClr val="tx2">
                    <a:lumMod val="50000"/>
                  </a:schemeClr>
                </a:solidFill>
              </a:rPr>
              <a:t>Sistema integral </a:t>
            </a:r>
            <a:r>
              <a:rPr lang="es-EC" sz="2300" dirty="0" err="1" smtClean="0">
                <a:solidFill>
                  <a:schemeClr val="tx2">
                    <a:lumMod val="50000"/>
                  </a:schemeClr>
                </a:solidFill>
              </a:rPr>
              <a:t>multifinalitario</a:t>
            </a:r>
            <a:endParaRPr lang="es-EC" sz="23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01014" y="5213067"/>
            <a:ext cx="3134882" cy="44627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C" sz="2300" dirty="0" err="1" smtClean="0">
                <a:solidFill>
                  <a:schemeClr val="tx2">
                    <a:lumMod val="50000"/>
                  </a:schemeClr>
                </a:solidFill>
              </a:rPr>
              <a:t>Backbone</a:t>
            </a:r>
            <a:r>
              <a:rPr lang="es-EC" sz="2300" dirty="0" smtClean="0">
                <a:solidFill>
                  <a:schemeClr val="tx2">
                    <a:lumMod val="50000"/>
                  </a:schemeClr>
                </a:solidFill>
              </a:rPr>
              <a:t> de fibra óptica</a:t>
            </a:r>
          </a:p>
        </p:txBody>
      </p:sp>
      <p:sp>
        <p:nvSpPr>
          <p:cNvPr id="13" name="4 CuadroTexto"/>
          <p:cNvSpPr txBox="1"/>
          <p:nvPr/>
        </p:nvSpPr>
        <p:spPr>
          <a:xfrm>
            <a:off x="501014" y="5791036"/>
            <a:ext cx="1694722" cy="44627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C" sz="2300" dirty="0" smtClean="0">
                <a:solidFill>
                  <a:schemeClr val="tx2">
                    <a:lumMod val="50000"/>
                  </a:schemeClr>
                </a:solidFill>
              </a:rPr>
              <a:t>Data Center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23528" y="4628332"/>
            <a:ext cx="143661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300" dirty="0" smtClean="0">
                <a:solidFill>
                  <a:schemeClr val="tx2">
                    <a:lumMod val="50000"/>
                  </a:schemeClr>
                </a:solidFill>
              </a:rPr>
              <a:t>Proyectos:</a:t>
            </a:r>
            <a:endParaRPr lang="es-EC" sz="23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7" name="16 Imagen" descr="IMG_0352.JPG"/>
          <p:cNvPicPr>
            <a:picLocks noChangeAspect="1"/>
          </p:cNvPicPr>
          <p:nvPr/>
        </p:nvPicPr>
        <p:blipFill>
          <a:blip r:embed="rId4" cstate="print"/>
          <a:srcRect l="11736" r="15810" b="4435"/>
          <a:stretch>
            <a:fillRect/>
          </a:stretch>
        </p:blipFill>
        <p:spPr>
          <a:xfrm>
            <a:off x="4283968" y="1268760"/>
            <a:ext cx="4176464" cy="3672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98445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SEGURIDAD CIUDADANA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PRESUPUESTO</a:t>
            </a:r>
          </a:p>
        </p:txBody>
      </p:sp>
      <p:graphicFrame>
        <p:nvGraphicFramePr>
          <p:cNvPr id="5" name="Gráfico 12"/>
          <p:cNvGraphicFramePr>
            <a:graphicFrameLocks/>
          </p:cNvGraphicFramePr>
          <p:nvPr/>
        </p:nvGraphicFramePr>
        <p:xfrm>
          <a:off x="827584" y="1844824"/>
          <a:ext cx="7351863" cy="361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2987824" y="5805264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rgbClr val="C00000"/>
                </a:solidFill>
              </a:rPr>
              <a:t>Incremento del 200%</a:t>
            </a:r>
            <a:endParaRPr lang="es-EC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40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IMG_28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24744"/>
            <a:ext cx="9144000" cy="6096000"/>
          </a:xfrm>
          <a:prstGeom prst="rect">
            <a:avLst/>
          </a:prstGeom>
        </p:spPr>
      </p:pic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SEGURIDAD CIUDADANA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APOYO AL SIS-ECU-911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79512" y="2347716"/>
            <a:ext cx="352839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En convenio con ECU 911 se implementaron 34 cámaras de seguridad en el área urbana del cantón.</a:t>
            </a:r>
          </a:p>
          <a:p>
            <a:endParaRPr lang="es-EC" sz="23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s-EC" sz="2300" b="1" dirty="0" smtClean="0">
                <a:solidFill>
                  <a:srgbClr val="C00000"/>
                </a:solidFill>
              </a:rPr>
              <a:t>PRESUPUESTO 2015 </a:t>
            </a:r>
          </a:p>
          <a:p>
            <a:pPr algn="ctr"/>
            <a:r>
              <a:rPr lang="es-EC" sz="2300" b="1" dirty="0" smtClean="0">
                <a:solidFill>
                  <a:srgbClr val="C00000"/>
                </a:solidFill>
              </a:rPr>
              <a:t>$156.800</a:t>
            </a:r>
            <a:endParaRPr lang="es-EC" sz="2300" dirty="0" smtClean="0">
              <a:solidFill>
                <a:srgbClr val="C00000"/>
              </a:solidFill>
            </a:endParaRPr>
          </a:p>
          <a:p>
            <a:endParaRPr lang="es-EC" sz="23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16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SEGURIDAD CIUDADANA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INVERSIÓN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79512" y="1340768"/>
            <a:ext cx="3528392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1 camioneta 4x2</a:t>
            </a:r>
          </a:p>
          <a:p>
            <a:pPr>
              <a:buFont typeface="Wingdings" pitchFamily="2" charset="2"/>
              <a:buChar char="§"/>
            </a:pP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9 motocicletas </a:t>
            </a:r>
          </a:p>
          <a:p>
            <a:pPr>
              <a:buFont typeface="Wingdings" pitchFamily="2" charset="2"/>
              <a:buChar char="§"/>
            </a:pP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60 uniformes y prendas     de protección</a:t>
            </a:r>
          </a:p>
          <a:p>
            <a:endParaRPr lang="es-EC" sz="23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C" sz="2300" b="1" dirty="0" smtClean="0">
                <a:solidFill>
                  <a:srgbClr val="C00000"/>
                </a:solidFill>
              </a:rPr>
              <a:t>INVERSIÓN $59.340,00</a:t>
            </a:r>
          </a:p>
          <a:p>
            <a:endParaRPr lang="es-EC" sz="23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4 Imagen" descr="IMG_1486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1412776"/>
            <a:ext cx="5508612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IMG_1435.JPG"/>
          <p:cNvPicPr>
            <a:picLocks noChangeAspect="1"/>
          </p:cNvPicPr>
          <p:nvPr/>
        </p:nvPicPr>
        <p:blipFill>
          <a:blip r:embed="rId5" cstate="print"/>
          <a:srcRect t="11230" b="10162"/>
          <a:stretch>
            <a:fillRect/>
          </a:stretch>
        </p:blipFill>
        <p:spPr>
          <a:xfrm>
            <a:off x="467544" y="4077072"/>
            <a:ext cx="4392488" cy="2589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12772954_968245976543923_423473380_o.jpg"/>
          <p:cNvPicPr>
            <a:picLocks noChangeAspect="1"/>
          </p:cNvPicPr>
          <p:nvPr/>
        </p:nvPicPr>
        <p:blipFill>
          <a:blip r:embed="rId6" cstate="print"/>
          <a:srcRect t="15144" b="24280"/>
          <a:stretch>
            <a:fillRect/>
          </a:stretch>
        </p:blipFill>
        <p:spPr>
          <a:xfrm>
            <a:off x="4572000" y="4581128"/>
            <a:ext cx="4572000" cy="2077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593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15777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REGISTRO DE LA PROPIEDAD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INFRAESTRUCTURA MUNICIPAL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51520" y="1916832"/>
            <a:ext cx="29523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300" b="1" dirty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es-EC" sz="2300" b="1" dirty="0" smtClean="0">
                <a:solidFill>
                  <a:schemeClr val="tx2">
                    <a:lumMod val="75000"/>
                  </a:schemeClr>
                </a:solidFill>
              </a:rPr>
              <a:t>onstrucción del edificio del Registro de la Propiedad del cantón Riobamba.</a:t>
            </a:r>
            <a:endParaRPr lang="es-EC" sz="23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80226" name="Picture 2" descr="https://scontent-mia1-1.xx.fbcdn.net/hphotos-xpf1/v/t1.0-9/12391102_990909717616800_2704113476208340014_n.jpg?oh=8aed169ec72959d35c5d779aaae43056&amp;oe=575C835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77072"/>
            <a:ext cx="4032447" cy="2688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IMG_5505.JPG"/>
          <p:cNvPicPr>
            <a:picLocks noChangeAspect="1"/>
          </p:cNvPicPr>
          <p:nvPr/>
        </p:nvPicPr>
        <p:blipFill>
          <a:blip r:embed="rId5" cstate="print"/>
          <a:srcRect t="14885"/>
          <a:stretch>
            <a:fillRect/>
          </a:stretch>
        </p:blipFill>
        <p:spPr>
          <a:xfrm>
            <a:off x="3203848" y="1628800"/>
            <a:ext cx="5832648" cy="3309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ángulo 1"/>
          <p:cNvSpPr/>
          <p:nvPr/>
        </p:nvSpPr>
        <p:spPr>
          <a:xfrm>
            <a:off x="5224540" y="5276250"/>
            <a:ext cx="288572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2800" dirty="0" smtClean="0">
                <a:solidFill>
                  <a:srgbClr val="C00000"/>
                </a:solidFill>
              </a:rPr>
              <a:t>Inversión</a:t>
            </a:r>
            <a:endParaRPr lang="es-EC" sz="3600" dirty="0" smtClean="0">
              <a:solidFill>
                <a:srgbClr val="C00000"/>
              </a:solidFill>
            </a:endParaRPr>
          </a:p>
          <a:p>
            <a:pPr algn="ctr"/>
            <a:r>
              <a:rPr lang="es-EC" sz="3600" b="1" dirty="0" smtClean="0">
                <a:solidFill>
                  <a:srgbClr val="C00000"/>
                </a:solidFill>
              </a:rPr>
              <a:t>$1’800.179,08</a:t>
            </a:r>
            <a:endParaRPr lang="es-EC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01784" y="15777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MOVILIDAD Y TRÁNSITO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MATRICULACIÓN RIOBAMBA</a:t>
            </a: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7295227"/>
              </p:ext>
            </p:extLst>
          </p:nvPr>
        </p:nvGraphicFramePr>
        <p:xfrm>
          <a:off x="1043608" y="1174801"/>
          <a:ext cx="7355984" cy="4481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1884236" y="5877272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 smtClean="0">
                <a:solidFill>
                  <a:srgbClr val="FF0000"/>
                </a:solidFill>
              </a:rPr>
              <a:t>Incremento de transacciones: 14%</a:t>
            </a:r>
            <a:endParaRPr lang="es-EC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24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03454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BOMBEROS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TRANSFERENCIA DE COMPETENCIAS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78450" y="5941149"/>
            <a:ext cx="868603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17 bomberos ascendieron a </a:t>
            </a:r>
            <a:r>
              <a:rPr lang="es-EC" sz="2300" b="1" dirty="0">
                <a:solidFill>
                  <a:schemeClr val="tx2">
                    <a:lumMod val="50000"/>
                  </a:schemeClr>
                </a:solidFill>
              </a:rPr>
              <a:t>C</a:t>
            </a:r>
            <a:r>
              <a:rPr lang="es-EC" sz="2300" b="1" dirty="0" smtClean="0">
                <a:solidFill>
                  <a:schemeClr val="tx2">
                    <a:lumMod val="50000"/>
                  </a:schemeClr>
                </a:solidFill>
              </a:rPr>
              <a:t>abos mediante el Curso de Ascenso con Certificación Internacional</a:t>
            </a:r>
            <a:endParaRPr lang="es-EC" sz="2300" b="1" dirty="0">
              <a:solidFill>
                <a:srgbClr val="C00000"/>
              </a:solidFill>
            </a:endParaRPr>
          </a:p>
        </p:txBody>
      </p:sp>
      <p:pic>
        <p:nvPicPr>
          <p:cNvPr id="182274" name="Picture 2" descr="https://fbcdn-sphotos-g-a.akamaihd.net/hphotos-ak-xpf1/v/t1.0-9/12299114_986320368075735_7111833122440659943_n.jpg?oh=909581fea7995397d16b8c6109f32484&amp;oe=575E274F&amp;__gda__=1467011877_44a7109122ed90b752149eff5009db7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1686465"/>
            <a:ext cx="5400599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/>
          <p:cNvSpPr txBox="1"/>
          <p:nvPr/>
        </p:nvSpPr>
        <p:spPr>
          <a:xfrm>
            <a:off x="467544" y="1844824"/>
            <a:ext cx="2664296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dirty="0" smtClean="0"/>
              <a:t>ADSCRIPCIÓN</a:t>
            </a:r>
            <a:endParaRPr lang="es-EC" sz="24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467544" y="2563630"/>
            <a:ext cx="266429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dirty="0" smtClean="0"/>
              <a:t>Estructura </a:t>
            </a:r>
            <a:r>
              <a:rPr lang="es-EC" sz="2400" b="1" dirty="0" err="1" smtClean="0"/>
              <a:t>Org</a:t>
            </a:r>
            <a:r>
              <a:rPr lang="es-EC" sz="2400" b="1" dirty="0"/>
              <a:t>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87796" y="3327375"/>
            <a:ext cx="266429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dirty="0" smtClean="0"/>
              <a:t>Finanzas</a:t>
            </a:r>
            <a:endParaRPr lang="es-EC" sz="24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467544" y="4019872"/>
            <a:ext cx="266429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dirty="0" smtClean="0"/>
              <a:t>Infraestructura</a:t>
            </a:r>
            <a:endParaRPr lang="es-EC" sz="24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11387" y="4802639"/>
            <a:ext cx="266429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dirty="0" smtClean="0"/>
              <a:t>Talento Humano</a:t>
            </a:r>
            <a:endParaRPr lang="es-EC" sz="2400" b="1" dirty="0"/>
          </a:p>
        </p:txBody>
      </p:sp>
      <p:cxnSp>
        <p:nvCxnSpPr>
          <p:cNvPr id="4" name="Conector angular 3"/>
          <p:cNvCxnSpPr>
            <a:stCxn id="2" idx="1"/>
            <a:endCxn id="11" idx="1"/>
          </p:cNvCxnSpPr>
          <p:nvPr/>
        </p:nvCxnSpPr>
        <p:spPr>
          <a:xfrm rot="10800000" flipH="1" flipV="1">
            <a:off x="467543" y="2075656"/>
            <a:ext cx="43843" cy="2957815"/>
          </a:xfrm>
          <a:prstGeom prst="bentConnector3">
            <a:avLst>
              <a:gd name="adj1" fmla="val -521406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>
            <a:stCxn id="10" idx="1"/>
          </p:cNvCxnSpPr>
          <p:nvPr/>
        </p:nvCxnSpPr>
        <p:spPr>
          <a:xfrm flipH="1" flipV="1">
            <a:off x="239724" y="4250704"/>
            <a:ext cx="22782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H="1" flipV="1">
            <a:off x="249849" y="3500496"/>
            <a:ext cx="22782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 flipH="1" flipV="1">
            <a:off x="239724" y="2753735"/>
            <a:ext cx="22782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353634" y="5635239"/>
            <a:ext cx="84668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353634" y="5733256"/>
            <a:ext cx="84668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4400" y="-12358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CONCEJO MUNICIPAL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SESIONES DE CONCEJO</a:t>
            </a: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48368"/>
              </p:ext>
            </p:extLst>
          </p:nvPr>
        </p:nvGraphicFramePr>
        <p:xfrm>
          <a:off x="1115616" y="1628800"/>
          <a:ext cx="7041975" cy="1721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325"/>
                <a:gridCol w="2347325"/>
                <a:gridCol w="2347325"/>
              </a:tblGrid>
              <a:tr h="959231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SESIONES</a:t>
                      </a:r>
                      <a:r>
                        <a:rPr lang="es-EC" baseline="0" dirty="0" smtClean="0"/>
                        <a:t> ORDINARIAS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SESIONES EXTRAORDINARIAS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SESIONES CONMEMORATIVAS</a:t>
                      </a:r>
                      <a:endParaRPr lang="es-EC" dirty="0"/>
                    </a:p>
                  </a:txBody>
                  <a:tcPr/>
                </a:tc>
              </a:tr>
              <a:tr h="555745">
                <a:tc>
                  <a:txBody>
                    <a:bodyPr/>
                    <a:lstStyle/>
                    <a:p>
                      <a:pPr algn="ctr"/>
                      <a:r>
                        <a:rPr lang="es-EC" sz="4400" b="1" dirty="0" smtClean="0"/>
                        <a:t>49</a:t>
                      </a:r>
                      <a:endParaRPr lang="es-EC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4400" b="1" dirty="0" smtClean="0"/>
                        <a:t>18</a:t>
                      </a:r>
                      <a:endParaRPr lang="es-EC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4400" b="1" dirty="0" smtClean="0"/>
                        <a:t>3</a:t>
                      </a:r>
                      <a:endParaRPr lang="es-EC" sz="44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 descr="https://scontent-iad3-1.xx.fbcdn.net/hphotos-xat1/v/t1.0-9/12208751_974133719294400_4579792881156257535_n.jpg?oh=2cfa1240ce1718d43f80477e5bfa8084&amp;oe=57283135"/>
          <p:cNvPicPr>
            <a:picLocks noChangeAspect="1" noChangeArrowheads="1"/>
          </p:cNvPicPr>
          <p:nvPr/>
        </p:nvPicPr>
        <p:blipFill>
          <a:blip r:embed="rId4" cstate="print"/>
          <a:srcRect l="12074" r="3665"/>
          <a:stretch>
            <a:fillRect/>
          </a:stretch>
        </p:blipFill>
        <p:spPr bwMode="auto">
          <a:xfrm>
            <a:off x="4499992" y="3573016"/>
            <a:ext cx="4206792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https://fbcdn-sphotos-h-a.akamaihd.net/hphotos-ak-xtp1/v/t1.0-9/11330021_890275334346906_7095482024962044231_n.jpg?oh=e02f5324fa199978a9d8b70dddd2b563&amp;oe=572BC12D&amp;__gda__=1465554203_b0f612c9f97b6eebc25937543b6bcb5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573014"/>
            <a:ext cx="4212470" cy="2808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CONCEJO MUNICIPAL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ORDENANZAS y CONVENIOS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95536" y="3386562"/>
            <a:ext cx="2459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>
                <a:solidFill>
                  <a:schemeClr val="tx2">
                    <a:lumMod val="50000"/>
                  </a:schemeClr>
                </a:solidFill>
              </a:rPr>
              <a:t>23 Ordenanzas Aprobadas </a:t>
            </a:r>
            <a:endParaRPr lang="es-EC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12196259"/>
              </p:ext>
            </p:extLst>
          </p:nvPr>
        </p:nvGraphicFramePr>
        <p:xfrm>
          <a:off x="2483768" y="1484784"/>
          <a:ext cx="6096000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CONCEJO MUNICIPAL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ORDENANZAS y CONVENIOS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0" y="3386562"/>
            <a:ext cx="341987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>
                <a:solidFill>
                  <a:schemeClr val="tx2">
                    <a:lumMod val="50000"/>
                  </a:schemeClr>
                </a:solidFill>
              </a:rPr>
              <a:t>32 convenios </a:t>
            </a:r>
            <a:r>
              <a:rPr lang="es-EC" sz="3000" b="1" dirty="0" smtClean="0">
                <a:solidFill>
                  <a:schemeClr val="tx2">
                    <a:lumMod val="50000"/>
                  </a:schemeClr>
                </a:solidFill>
              </a:rPr>
              <a:t>interinstitucionales</a:t>
            </a:r>
            <a:endParaRPr lang="es-EC" sz="3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830429145"/>
              </p:ext>
            </p:extLst>
          </p:nvPr>
        </p:nvGraphicFramePr>
        <p:xfrm>
          <a:off x="2483768" y="1484784"/>
          <a:ext cx="6096000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496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11061" y="998"/>
            <a:ext cx="8229600" cy="1123746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DE ÁRIDOS Y PÉTREOS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NUEVA COMPETENCIA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652120" y="1544596"/>
            <a:ext cx="2736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tx2">
                    <a:lumMod val="50000"/>
                  </a:schemeClr>
                </a:solidFill>
              </a:rPr>
              <a:t>Regula, Autoriza y Controla la Explotación de Materiales Áridos y Pétreos en Lechos de Ríos, Lagos y Canteras del Cantón Riobamba.</a:t>
            </a:r>
            <a:r>
              <a:rPr lang="es-EC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5536" y="1821594"/>
            <a:ext cx="352839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300" b="1" dirty="0">
                <a:solidFill>
                  <a:schemeClr val="tx2">
                    <a:lumMod val="50000"/>
                  </a:schemeClr>
                </a:solidFill>
              </a:rPr>
              <a:t>Ordenanza No.014-2015 </a:t>
            </a:r>
            <a:br>
              <a:rPr lang="es-EC" sz="23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s-EC" sz="2300" b="1" dirty="0">
                <a:solidFill>
                  <a:schemeClr val="tx2">
                    <a:lumMod val="50000"/>
                  </a:schemeClr>
                </a:solidFill>
              </a:rPr>
              <a:t>Publicada en R.O. No. 608 </a:t>
            </a:r>
            <a:br>
              <a:rPr lang="es-EC" sz="23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s-EC" sz="2300" b="1" dirty="0">
                <a:solidFill>
                  <a:schemeClr val="tx2">
                    <a:lumMod val="50000"/>
                  </a:schemeClr>
                </a:solidFill>
              </a:rPr>
              <a:t>de 15 de octubre 2015</a:t>
            </a:r>
            <a:endParaRPr lang="es-EC" sz="2300" dirty="0"/>
          </a:p>
        </p:txBody>
      </p:sp>
      <p:cxnSp>
        <p:nvCxnSpPr>
          <p:cNvPr id="4" name="Conector recto de flecha 3"/>
          <p:cNvCxnSpPr/>
          <p:nvPr/>
        </p:nvCxnSpPr>
        <p:spPr>
          <a:xfrm>
            <a:off x="3779912" y="2398675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5508104" y="1544596"/>
            <a:ext cx="0" cy="181239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7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582391"/>
              </p:ext>
            </p:extLst>
          </p:nvPr>
        </p:nvGraphicFramePr>
        <p:xfrm>
          <a:off x="-399211" y="3687098"/>
          <a:ext cx="8358246" cy="3214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2" name="Conector angular 11"/>
          <p:cNvCxnSpPr/>
          <p:nvPr/>
        </p:nvCxnSpPr>
        <p:spPr>
          <a:xfrm flipH="1">
            <a:off x="6948263" y="3133079"/>
            <a:ext cx="1584176" cy="1274948"/>
          </a:xfrm>
          <a:prstGeom prst="bentConnector3">
            <a:avLst>
              <a:gd name="adj1" fmla="val -1443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44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Título"/>
          <p:cNvSpPr>
            <a:spLocks noGrp="1"/>
          </p:cNvSpPr>
          <p:nvPr>
            <p:ph type="title"/>
          </p:nvPr>
        </p:nvSpPr>
        <p:spPr>
          <a:xfrm>
            <a:off x="905834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TRANSPARENCIA Y PARTICIPACIÓN SOCIAL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ASAMBLEAS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81779531"/>
              </p:ext>
            </p:extLst>
          </p:nvPr>
        </p:nvGraphicFramePr>
        <p:xfrm>
          <a:off x="755576" y="1628800"/>
          <a:ext cx="784887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99592" y="-163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ADOQUINADO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209922" name="Picture 2" descr="https://fbcdn-sphotos-b-a.akamaihd.net/hphotos-ak-xtp1/v/t1.0-9/12241584_978378475536591_6851729204670642187_n.jpg?oh=9d825bfe9f9fe60bf20808fee110edb1&amp;oe=57652D9D&amp;__gda__=1466680235_4104f7b81a25958f8edbd834da3af1e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8048" y="1776982"/>
            <a:ext cx="6634312" cy="4388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14400" y="15777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ADOQUINADO EN BARRIOS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7" name="3 CuadroTexto"/>
          <p:cNvSpPr txBox="1"/>
          <p:nvPr/>
        </p:nvSpPr>
        <p:spPr>
          <a:xfrm>
            <a:off x="5652120" y="1484784"/>
            <a:ext cx="3971780" cy="5604906"/>
          </a:xfrm>
          <a:prstGeom prst="rect">
            <a:avLst/>
          </a:prstGeom>
          <a:noFill/>
        </p:spPr>
        <p:txBody>
          <a:bodyPr wrap="square" lIns="64301" tIns="32150" rIns="64301" bIns="32150">
            <a:spAutoFit/>
          </a:bodyPr>
          <a:lstStyle/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Riobamba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Norte III Etapa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Calle 24 de Mayo y Alvarado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Urbanización L</a:t>
            </a: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a Pradera</a:t>
            </a:r>
            <a:endParaRPr lang="es-EC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L</a:t>
            </a: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ibertad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C</a:t>
            </a: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entro</a:t>
            </a:r>
            <a:endParaRPr lang="es-EC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Ciudadela San Jorge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Sultana de </a:t>
            </a: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Los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Andes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Saboya 2 vía a San Luis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San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Rafael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Modesto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Arrieta I etapa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Santa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Ana de </a:t>
            </a:r>
            <a:r>
              <a:rPr lang="es-EC" dirty="0" err="1">
                <a:solidFill>
                  <a:schemeClr val="tx2">
                    <a:lumMod val="50000"/>
                  </a:schemeClr>
                </a:solidFill>
              </a:rPr>
              <a:t>Tapi</a:t>
            </a:r>
            <a:endParaRPr lang="es-EC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Ciudadela Luis A. Martínez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Calle Abdón Calderón </a:t>
            </a:r>
            <a:r>
              <a:rPr lang="es-EC" dirty="0" err="1" smtClean="0">
                <a:solidFill>
                  <a:schemeClr val="tx2">
                    <a:lumMod val="50000"/>
                  </a:schemeClr>
                </a:solidFill>
              </a:rPr>
              <a:t>Yaruquíes</a:t>
            </a:r>
            <a:endParaRPr lang="es-EC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Calle Carchi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Corazón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de Riobamba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Los Álamos 3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Lourdes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Bajo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San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Francisco de Asís </a:t>
            </a:r>
            <a:r>
              <a:rPr lang="es-EC" dirty="0" err="1" smtClean="0">
                <a:solidFill>
                  <a:schemeClr val="tx2">
                    <a:lumMod val="50000"/>
                  </a:schemeClr>
                </a:solidFill>
              </a:rPr>
              <a:t>Yaruquíes</a:t>
            </a:r>
            <a:endParaRPr lang="es-EC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San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Antonio de </a:t>
            </a:r>
            <a:r>
              <a:rPr lang="es-EC" dirty="0" err="1" smtClean="0">
                <a:solidFill>
                  <a:schemeClr val="tx2">
                    <a:lumMod val="50000"/>
                  </a:schemeClr>
                </a:solidFill>
              </a:rPr>
              <a:t>Yaruquíes</a:t>
            </a:r>
            <a:endParaRPr lang="es-EC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Geranios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del Sur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s-EC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8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209896"/>
              </p:ext>
            </p:extLst>
          </p:nvPr>
        </p:nvGraphicFramePr>
        <p:xfrm>
          <a:off x="-180528" y="1486857"/>
          <a:ext cx="568863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Flecha izquierda 5"/>
          <p:cNvSpPr/>
          <p:nvPr/>
        </p:nvSpPr>
        <p:spPr>
          <a:xfrm>
            <a:off x="4644008" y="3921070"/>
            <a:ext cx="864096" cy="366167"/>
          </a:xfrm>
          <a:prstGeom prst="leftArrow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" name="CuadroTexto 1"/>
          <p:cNvSpPr txBox="1"/>
          <p:nvPr/>
        </p:nvSpPr>
        <p:spPr>
          <a:xfrm>
            <a:off x="395536" y="5874599"/>
            <a:ext cx="6100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 smtClean="0">
                <a:solidFill>
                  <a:srgbClr val="FF0000"/>
                </a:solidFill>
              </a:rPr>
              <a:t>Incremento de inversión 20%</a:t>
            </a:r>
            <a:endParaRPr lang="es-EC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ÁREAS VERDES Y ESPACIOS RECREATIVOS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4440" y="1916832"/>
            <a:ext cx="6045720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0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178871"/>
            <a:ext cx="3738674" cy="2492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08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718617"/>
            <a:ext cx="3429671" cy="2286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14400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ÁREAS VERDES Y ESPACIOS RECREATIVOS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7" name="3 CuadroTexto"/>
          <p:cNvSpPr txBox="1"/>
          <p:nvPr/>
        </p:nvSpPr>
        <p:spPr>
          <a:xfrm>
            <a:off x="5976156" y="1412776"/>
            <a:ext cx="3384376" cy="5327907"/>
          </a:xfrm>
          <a:prstGeom prst="rect">
            <a:avLst/>
          </a:prstGeom>
          <a:noFill/>
        </p:spPr>
        <p:txBody>
          <a:bodyPr wrap="square" lIns="64301" tIns="32150" rIns="64301" bIns="32150">
            <a:spAutoFit/>
          </a:bodyPr>
          <a:lstStyle/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Ciudadela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Las Retamas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Barrio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San José de </a:t>
            </a:r>
            <a:r>
              <a:rPr lang="es-EC" dirty="0" err="1">
                <a:solidFill>
                  <a:schemeClr val="tx2">
                    <a:lumMod val="50000"/>
                  </a:schemeClr>
                </a:solidFill>
              </a:rPr>
              <a:t>Chibunga</a:t>
            </a:r>
            <a:endParaRPr lang="es-EC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Cooperativa </a:t>
            </a: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21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de Abril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Barrio Santa Rosa de Lima </a:t>
            </a:r>
            <a:endParaRPr lang="es-EC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Barrio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Los Eucaliptos Altos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Barrio Quinta Mosquera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Ciudadela del </a:t>
            </a:r>
            <a:r>
              <a:rPr lang="es-EC" dirty="0" err="1">
                <a:solidFill>
                  <a:schemeClr val="tx2">
                    <a:lumMod val="50000"/>
                  </a:schemeClr>
                </a:solidFill>
              </a:rPr>
              <a:t>MOP</a:t>
            </a:r>
            <a:endParaRPr lang="es-EC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Urbanización </a:t>
            </a:r>
            <a:r>
              <a:rPr lang="es-EC" dirty="0" err="1">
                <a:solidFill>
                  <a:schemeClr val="tx2">
                    <a:lumMod val="50000"/>
                  </a:schemeClr>
                </a:solidFill>
              </a:rPr>
              <a:t>Automodelo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 Sur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Saraguro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Norte Primera Etapa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Barrio San Francisco de </a:t>
            </a: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Asís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 smtClean="0">
                <a:solidFill>
                  <a:schemeClr val="tx2">
                    <a:lumMod val="50000"/>
                  </a:schemeClr>
                </a:solidFill>
              </a:rPr>
              <a:t>Barrio 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San José de </a:t>
            </a:r>
            <a:r>
              <a:rPr lang="es-EC" dirty="0" err="1">
                <a:solidFill>
                  <a:schemeClr val="tx2">
                    <a:lumMod val="50000"/>
                  </a:schemeClr>
                </a:solidFill>
              </a:rPr>
              <a:t>Tapi</a:t>
            </a:r>
            <a:endParaRPr lang="es-EC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Ciudadela Juan Montalvo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Parque Barrio Los Olivos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Barrio Los </a:t>
            </a:r>
            <a:r>
              <a:rPr lang="es-EC" dirty="0" err="1">
                <a:solidFill>
                  <a:schemeClr val="tx2">
                    <a:lumMod val="50000"/>
                  </a:schemeClr>
                </a:solidFill>
              </a:rPr>
              <a:t>Arupos</a:t>
            </a: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 del Norte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Ciudadela Fausto Molina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Parque Los Rosales Asociación Consejo Provincial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Barrio San Martin</a:t>
            </a:r>
          </a:p>
          <a:p>
            <a:pPr marL="285750" indent="-285750" defTabSz="1300277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s-EC" dirty="0">
                <a:solidFill>
                  <a:schemeClr val="tx2">
                    <a:lumMod val="50000"/>
                  </a:schemeClr>
                </a:solidFill>
              </a:rPr>
              <a:t>Barrio Las Flores</a:t>
            </a:r>
          </a:p>
        </p:txBody>
      </p:sp>
      <p:graphicFrame>
        <p:nvGraphicFramePr>
          <p:cNvPr id="9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3449203"/>
              </p:ext>
            </p:extLst>
          </p:nvPr>
        </p:nvGraphicFramePr>
        <p:xfrm>
          <a:off x="-51429" y="2276872"/>
          <a:ext cx="5112568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lecha izquierda 1"/>
          <p:cNvSpPr/>
          <p:nvPr/>
        </p:nvSpPr>
        <p:spPr>
          <a:xfrm>
            <a:off x="4716016" y="3717032"/>
            <a:ext cx="792088" cy="432048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89386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ASFALTADOS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201730" name="Picture 2" descr="https://scontent-mia1-1.xx.fbcdn.net/hphotos-xfl1/v/t1.0-9/12391788_989795527728219_4522768413496005878_n.jpg?oh=248bd7c0b6b32c89d6e7e5483f0c8b72&amp;oe=576AAC08"/>
          <p:cNvPicPr>
            <a:picLocks noChangeAspect="1" noChangeArrowheads="1"/>
          </p:cNvPicPr>
          <p:nvPr/>
        </p:nvPicPr>
        <p:blipFill>
          <a:blip r:embed="rId3" cstate="print"/>
          <a:srcRect t="13864"/>
          <a:stretch>
            <a:fillRect/>
          </a:stretch>
        </p:blipFill>
        <p:spPr bwMode="auto">
          <a:xfrm>
            <a:off x="1043608" y="1772816"/>
            <a:ext cx="7488832" cy="43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06793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ASFALTADOS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7" name="3 CuadroTexto"/>
          <p:cNvSpPr txBox="1"/>
          <p:nvPr/>
        </p:nvSpPr>
        <p:spPr>
          <a:xfrm>
            <a:off x="179512" y="2042799"/>
            <a:ext cx="3600400" cy="3758247"/>
          </a:xfrm>
          <a:prstGeom prst="rect">
            <a:avLst/>
          </a:prstGeom>
          <a:noFill/>
        </p:spPr>
        <p:txBody>
          <a:bodyPr wrap="square" lIns="64301" tIns="32150" rIns="64301" bIns="32150">
            <a:spAutoFit/>
          </a:bodyPr>
          <a:lstStyle/>
          <a:p>
            <a:pPr marL="321503" indent="-321503" defTabSz="914355">
              <a:buFont typeface="Arial" panose="020B0604020202020204" pitchFamily="34" charset="0"/>
              <a:buChar char="•"/>
              <a:defRPr/>
            </a:pP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Capitán Edmundo Chiriboga y las Begonias</a:t>
            </a:r>
          </a:p>
          <a:p>
            <a:pPr marL="321503" indent="-321503" defTabSz="914355">
              <a:buFont typeface="Arial" panose="020B0604020202020204" pitchFamily="34" charset="0"/>
              <a:buChar char="•"/>
              <a:defRPr/>
            </a:pP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Bacheo y sello asfáltico con </a:t>
            </a:r>
            <a:r>
              <a:rPr lang="es-EC" sz="2000" b="1" dirty="0" err="1" smtClean="0">
                <a:solidFill>
                  <a:schemeClr val="tx2">
                    <a:lumMod val="50000"/>
                  </a:schemeClr>
                </a:solidFill>
              </a:rPr>
              <a:t>slurry</a:t>
            </a: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 de las Av. 11 de noviembre, Canónigo Ramos, Saint </a:t>
            </a:r>
            <a:r>
              <a:rPr lang="es-EC" sz="2000" b="1" dirty="0" err="1" smtClean="0">
                <a:solidFill>
                  <a:schemeClr val="tx2">
                    <a:lumMod val="50000"/>
                  </a:schemeClr>
                </a:solidFill>
              </a:rPr>
              <a:t>Amand</a:t>
            </a: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C" sz="2000" b="1" dirty="0" err="1" smtClean="0">
                <a:solidFill>
                  <a:schemeClr val="tx2">
                    <a:lumMod val="50000"/>
                  </a:schemeClr>
                </a:solidFill>
              </a:rPr>
              <a:t>Montrod</a:t>
            </a: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 y Antonio José de Sucre</a:t>
            </a:r>
          </a:p>
          <a:p>
            <a:pPr marL="321503" indent="-321503" defTabSz="914355">
              <a:buFont typeface="Arial" panose="020B0604020202020204" pitchFamily="34" charset="0"/>
              <a:buChar char="•"/>
              <a:defRPr/>
            </a:pP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Asfaltado calle sesquicentenario</a:t>
            </a:r>
          </a:p>
          <a:p>
            <a:pPr marL="321503" indent="-321503" defTabSz="914355">
              <a:buFont typeface="Arial" panose="020B0604020202020204" pitchFamily="34" charset="0"/>
              <a:buChar char="•"/>
              <a:defRPr/>
            </a:pP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Reasfaltado en las calles principales de la ciudad de Riobamba</a:t>
            </a:r>
            <a:endParaRPr lang="es-EC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0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06056"/>
              </p:ext>
            </p:extLst>
          </p:nvPr>
        </p:nvGraphicFramePr>
        <p:xfrm>
          <a:off x="3923928" y="2060848"/>
          <a:ext cx="482453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INFRAESTRUCTURA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3759854582"/>
              </p:ext>
            </p:extLst>
          </p:nvPr>
        </p:nvGraphicFramePr>
        <p:xfrm>
          <a:off x="467544" y="1772816"/>
          <a:ext cx="7956376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INFRAESTRUCTURA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914854380"/>
              </p:ext>
            </p:extLst>
          </p:nvPr>
        </p:nvGraphicFramePr>
        <p:xfrm>
          <a:off x="467544" y="1772816"/>
          <a:ext cx="7956376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PARROQUIAS RURALES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94906" y="1771106"/>
            <a:ext cx="4000528" cy="4620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4301" tIns="32150" rIns="64301" bIns="32150">
            <a:spAutoFit/>
          </a:bodyPr>
          <a:lstStyle/>
          <a:p>
            <a:pPr algn="just" defTabSz="914355">
              <a:defRPr/>
            </a:pPr>
            <a:r>
              <a:rPr lang="es-EC" sz="2800" b="1" dirty="0" smtClean="0">
                <a:solidFill>
                  <a:srgbClr val="FF0000"/>
                </a:solidFill>
              </a:rPr>
              <a:t>$1´860.681,62</a:t>
            </a:r>
            <a:endParaRPr lang="es-EC" sz="2400" b="1" dirty="0" smtClean="0">
              <a:solidFill>
                <a:srgbClr val="FF0000"/>
              </a:solidFill>
            </a:endParaRPr>
          </a:p>
          <a:p>
            <a:pPr algn="just" defTabSz="914355">
              <a:defRPr/>
            </a:pP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invertidos en parroquias rurales, beneficiando a </a:t>
            </a:r>
            <a:r>
              <a:rPr lang="es-EC" sz="2000" b="1" dirty="0" smtClean="0">
                <a:solidFill>
                  <a:srgbClr val="FF0000"/>
                </a:solidFill>
              </a:rPr>
              <a:t>80.000</a:t>
            </a: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 habitantes, usando presupuestos no ejecutados de los años 2009, 2010,2011, 2012, 2013 y 2014.</a:t>
            </a:r>
          </a:p>
          <a:p>
            <a:pPr algn="just" defTabSz="914355">
              <a:defRPr/>
            </a:pPr>
            <a:endParaRPr lang="es-EC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 defTabSz="914355">
              <a:defRPr/>
            </a:pPr>
            <a:r>
              <a:rPr lang="es-EC" sz="2800" b="1" dirty="0" smtClean="0">
                <a:solidFill>
                  <a:srgbClr val="FF0000"/>
                </a:solidFill>
              </a:rPr>
              <a:t>40</a:t>
            </a:r>
            <a:r>
              <a:rPr lang="es-EC" sz="2000" b="1" dirty="0" smtClean="0">
                <a:solidFill>
                  <a:srgbClr val="FF0000"/>
                </a:solidFill>
              </a:rPr>
              <a:t> proyectos en ejecución</a:t>
            </a: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, en las 11 parroquias rurales: adoquinados,  iluminación de espacios centrales, adquisición de materiales para alcantarillados,  construcción de espacios recreativos, baterías sanitarias, etc.</a:t>
            </a:r>
            <a:endParaRPr lang="es-EC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28 Imagen" descr="20151116_11132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556792"/>
            <a:ext cx="2857520" cy="1564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32 Imagen" descr="20150428_13411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5057254"/>
            <a:ext cx="2857520" cy="1605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20150406_10222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3199866"/>
            <a:ext cx="2857520" cy="1714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994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PARROQUIAS RURALES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6" name="5 Imagen" descr="Revista RC2015.jpg"/>
          <p:cNvPicPr>
            <a:picLocks noChangeAspect="1"/>
          </p:cNvPicPr>
          <p:nvPr/>
        </p:nvPicPr>
        <p:blipFill>
          <a:blip r:embed="rId3" cstate="print"/>
          <a:srcRect l="9450" t="15293"/>
          <a:stretch>
            <a:fillRect/>
          </a:stretch>
        </p:blipFill>
        <p:spPr>
          <a:xfrm>
            <a:off x="-100778" y="1124744"/>
            <a:ext cx="9244778" cy="648072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7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PARROQUIAS RURALES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5" name="4 Imagen" descr="Revista RC20152.jpg"/>
          <p:cNvPicPr>
            <a:picLocks noChangeAspect="1"/>
          </p:cNvPicPr>
          <p:nvPr/>
        </p:nvPicPr>
        <p:blipFill>
          <a:blip r:embed="rId3" cstate="print"/>
          <a:srcRect l="5973" t="17281" r="10626" b="11727"/>
          <a:stretch>
            <a:fillRect/>
          </a:stretch>
        </p:blipFill>
        <p:spPr>
          <a:xfrm>
            <a:off x="-36513" y="1124744"/>
            <a:ext cx="9180513" cy="585593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33" y="0"/>
            <a:ext cx="9373265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49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14182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MINGAS EN PARROQUIAS RURALES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5536" y="1628800"/>
            <a:ext cx="3457863" cy="46815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4301" tIns="32150" rIns="64301" bIns="32150">
            <a:spAutoFit/>
          </a:bodyPr>
          <a:lstStyle/>
          <a:p>
            <a:pPr algn="just" defTabSz="914355">
              <a:defRPr/>
            </a:pPr>
            <a:r>
              <a:rPr lang="es-EC" sz="2000" b="1" dirty="0" smtClean="0">
                <a:solidFill>
                  <a:srgbClr val="C00000"/>
                </a:solidFill>
              </a:rPr>
              <a:t>Se beneficiaron  6.000 familias</a:t>
            </a:r>
            <a:endParaRPr lang="es-EC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 defTabSz="914355">
              <a:defRPr/>
            </a:pP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11 mingas </a:t>
            </a:r>
            <a:r>
              <a:rPr lang="es-EC" sz="2000" b="1" dirty="0">
                <a:solidFill>
                  <a:schemeClr val="tx2">
                    <a:lumMod val="50000"/>
                  </a:schemeClr>
                </a:solidFill>
              </a:rPr>
              <a:t>c</a:t>
            </a: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omunitarias </a:t>
            </a:r>
            <a:r>
              <a:rPr lang="es-EC" sz="2000" b="1" dirty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arroquiales </a:t>
            </a:r>
            <a:r>
              <a:rPr lang="es-EC" sz="2000" b="1" dirty="0">
                <a:solidFill>
                  <a:schemeClr val="tx2">
                    <a:lumMod val="50000"/>
                  </a:schemeClr>
                </a:solidFill>
              </a:rPr>
              <a:t>atendiendo a las siguientes parroquias</a:t>
            </a:r>
            <a:r>
              <a:rPr lang="es-EC" sz="2000" b="1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endParaRPr lang="es-EC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321503" indent="-321503" algn="just" defTabSz="914355">
              <a:buFont typeface="Arial" pitchFamily="34" charset="0"/>
              <a:buChar char="•"/>
              <a:defRPr/>
            </a:pPr>
            <a:r>
              <a:rPr lang="es-EC" sz="2000" b="1" dirty="0">
                <a:solidFill>
                  <a:schemeClr val="tx2">
                    <a:lumMod val="50000"/>
                  </a:schemeClr>
                </a:solidFill>
              </a:rPr>
              <a:t>Cacha</a:t>
            </a:r>
          </a:p>
          <a:p>
            <a:pPr marL="321503" indent="-321503" defTabSz="914355">
              <a:buFont typeface="Arial" pitchFamily="34" charset="0"/>
              <a:buChar char="•"/>
              <a:defRPr/>
            </a:pPr>
            <a:r>
              <a:rPr lang="es-EC" sz="2000" b="1" dirty="0" err="1">
                <a:solidFill>
                  <a:schemeClr val="tx2">
                    <a:lumMod val="50000"/>
                  </a:schemeClr>
                </a:solidFill>
              </a:rPr>
              <a:t>Punín</a:t>
            </a:r>
            <a:endParaRPr lang="es-EC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321503" indent="-321503" defTabSz="914355">
              <a:buFont typeface="Arial" pitchFamily="34" charset="0"/>
              <a:buChar char="•"/>
              <a:defRPr/>
            </a:pPr>
            <a:r>
              <a:rPr lang="es-EC" sz="2000" b="1" dirty="0">
                <a:solidFill>
                  <a:schemeClr val="tx2">
                    <a:lumMod val="50000"/>
                  </a:schemeClr>
                </a:solidFill>
              </a:rPr>
              <a:t>Flores</a:t>
            </a:r>
          </a:p>
          <a:p>
            <a:pPr marL="321503" indent="-321503" defTabSz="914355">
              <a:buFont typeface="Arial" pitchFamily="34" charset="0"/>
              <a:buChar char="•"/>
              <a:defRPr/>
            </a:pPr>
            <a:r>
              <a:rPr lang="es-EC" sz="2000" b="1" dirty="0" err="1">
                <a:solidFill>
                  <a:schemeClr val="tx2">
                    <a:lumMod val="50000"/>
                  </a:schemeClr>
                </a:solidFill>
              </a:rPr>
              <a:t>Licto</a:t>
            </a:r>
            <a:endParaRPr lang="es-EC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321503" indent="-321503" defTabSz="914355">
              <a:buFont typeface="Arial" pitchFamily="34" charset="0"/>
              <a:buChar char="•"/>
              <a:defRPr/>
            </a:pPr>
            <a:r>
              <a:rPr lang="es-EC" sz="2000" b="1" dirty="0" err="1">
                <a:solidFill>
                  <a:schemeClr val="tx2">
                    <a:lumMod val="50000"/>
                  </a:schemeClr>
                </a:solidFill>
              </a:rPr>
              <a:t>Licán</a:t>
            </a:r>
            <a:endParaRPr lang="es-EC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321503" indent="-321503" defTabSz="914355">
              <a:buFont typeface="Arial" pitchFamily="34" charset="0"/>
              <a:buChar char="•"/>
              <a:defRPr/>
            </a:pPr>
            <a:r>
              <a:rPr lang="es-EC" sz="2000" b="1" dirty="0">
                <a:solidFill>
                  <a:schemeClr val="tx2">
                    <a:lumMod val="50000"/>
                  </a:schemeClr>
                </a:solidFill>
              </a:rPr>
              <a:t>San Juan</a:t>
            </a:r>
          </a:p>
          <a:p>
            <a:pPr marL="321503" indent="-321503" defTabSz="914355">
              <a:buFont typeface="Arial" pitchFamily="34" charset="0"/>
              <a:buChar char="•"/>
              <a:defRPr/>
            </a:pPr>
            <a:r>
              <a:rPr lang="es-EC" sz="2000" b="1" dirty="0">
                <a:solidFill>
                  <a:schemeClr val="tx2">
                    <a:lumMod val="50000"/>
                  </a:schemeClr>
                </a:solidFill>
              </a:rPr>
              <a:t>San Luis</a:t>
            </a:r>
          </a:p>
          <a:p>
            <a:pPr marL="321503" indent="-321503" defTabSz="914355">
              <a:buFont typeface="Arial" pitchFamily="34" charset="0"/>
              <a:buChar char="•"/>
              <a:defRPr/>
            </a:pPr>
            <a:r>
              <a:rPr lang="es-EC" sz="2000" b="1" dirty="0" err="1">
                <a:solidFill>
                  <a:schemeClr val="tx2">
                    <a:lumMod val="50000"/>
                  </a:schemeClr>
                </a:solidFill>
              </a:rPr>
              <a:t>Quimiag</a:t>
            </a:r>
            <a:endParaRPr lang="es-EC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321503" indent="-321503" defTabSz="914355">
              <a:buFont typeface="Arial" pitchFamily="34" charset="0"/>
              <a:buChar char="•"/>
              <a:defRPr/>
            </a:pPr>
            <a:r>
              <a:rPr lang="es-EC" sz="2000" b="1" dirty="0" err="1">
                <a:solidFill>
                  <a:schemeClr val="tx2">
                    <a:lumMod val="50000"/>
                  </a:schemeClr>
                </a:solidFill>
              </a:rPr>
              <a:t>Calpi</a:t>
            </a:r>
            <a:endParaRPr lang="es-EC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321503" indent="-321503" defTabSz="914355">
              <a:buFont typeface="Arial" pitchFamily="34" charset="0"/>
              <a:buChar char="•"/>
              <a:defRPr/>
            </a:pPr>
            <a:r>
              <a:rPr lang="es-EC" sz="2000" b="1" dirty="0" err="1" smtClean="0">
                <a:solidFill>
                  <a:schemeClr val="tx2">
                    <a:lumMod val="50000"/>
                  </a:schemeClr>
                </a:solidFill>
              </a:rPr>
              <a:t>Cubijíes</a:t>
            </a:r>
            <a:endParaRPr lang="es-EC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321503" indent="-321503" defTabSz="914355">
              <a:buFont typeface="Arial" pitchFamily="34" charset="0"/>
              <a:buChar char="•"/>
              <a:defRPr/>
            </a:pPr>
            <a:r>
              <a:rPr lang="es-EC" sz="2000" b="1" dirty="0" err="1" smtClean="0">
                <a:solidFill>
                  <a:schemeClr val="tx2">
                    <a:lumMod val="50000"/>
                  </a:schemeClr>
                </a:solidFill>
              </a:rPr>
              <a:t>Pungalá</a:t>
            </a:r>
            <a:endParaRPr lang="es-EC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61794" name="Picture 2" descr="https://scontent-mia1-1.xx.fbcdn.net/hphotos-xpt1/v/t1.0-9/12189182_966864093354696_6526090137428144642_n.jpg?oh=1908f70b040d481bf7903f7e47fdae72&amp;oe=575C9A4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924944"/>
            <a:ext cx="5337663" cy="3530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14400" y="15777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INVERSIÓN SANEAMIENTO 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84784"/>
            <a:ext cx="7524328" cy="5018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INVERSIÓN SANEAMIENTO </a:t>
            </a:r>
            <a:endParaRPr lang="es-EC" sz="3200" b="1" dirty="0">
              <a:solidFill>
                <a:schemeClr val="bg1"/>
              </a:solidFill>
            </a:endParaRPr>
          </a:p>
        </p:txBody>
      </p:sp>
      <p:pic>
        <p:nvPicPr>
          <p:cNvPr id="200706" name="Picture 2" descr="https://scontent-iad3-1.xx.fbcdn.net/hphotos-xlp1/v/t1.0-9/11755667_919211651453274_1313714510960328734_n.jpg?oh=45641fc3002db7af8f7c54ee2a5c2608&amp;oe=572DB5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00808"/>
            <a:ext cx="3149787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0708" name="Picture 4" descr="https://scontent-iad3-1.xx.fbcdn.net/hphotos-xap1/v/t1.0-9/11742721_919211654786607_2626478206613958979_n.jpg?oh=59e2b02192323444c73b45a566480b1d&amp;oe=576666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2996952"/>
            <a:ext cx="5001375" cy="3308202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2" name="CuadroTexto 1"/>
          <p:cNvSpPr txBox="1"/>
          <p:nvPr/>
        </p:nvSpPr>
        <p:spPr>
          <a:xfrm>
            <a:off x="3707904" y="1746810"/>
            <a:ext cx="5001375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3600" dirty="0" smtClean="0"/>
              <a:t>COLECTORES</a:t>
            </a:r>
            <a:endParaRPr lang="es-EC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14400" y="15777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OBRA PÚBLICA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INVERSIÓN SANEAMIENTO 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008918"/>
              </p:ext>
            </p:extLst>
          </p:nvPr>
        </p:nvGraphicFramePr>
        <p:xfrm>
          <a:off x="755576" y="2492896"/>
          <a:ext cx="7776866" cy="410445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11916"/>
                <a:gridCol w="4832700"/>
                <a:gridCol w="2232250"/>
              </a:tblGrid>
              <a:tr h="289327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s-EC" sz="1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AÑO 2015</a:t>
                      </a:r>
                      <a:endParaRPr lang="es-EC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CONSTRUCCIÓN COLECTOR PANAMERICANA</a:t>
                      </a:r>
                      <a:endParaRPr lang="es-EC" sz="14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C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$4,921,119.26 </a:t>
                      </a:r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</a:tr>
              <a:tr h="581924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COLECTOR DE ALCANTARILLADO COMBINADO VÍA A SAN LUIS</a:t>
                      </a:r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C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$1,543,028.29 </a:t>
                      </a:r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</a:tr>
              <a:tr h="29096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ALCANTARILLADO DEL BARRIO CUMANDÁ</a:t>
                      </a:r>
                      <a:endParaRPr lang="es-EC" sz="14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C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$116,811.64 </a:t>
                      </a:r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</a:tr>
              <a:tr h="581924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CONSTRUCCIÓN DEL ALCANTARILLADO PLUVIAL BARRIOS CISNEROS Y RETAMAL DE TAPI</a:t>
                      </a:r>
                      <a:endParaRPr lang="es-EC" sz="14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C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$294,146.69 </a:t>
                      </a:r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</a:tr>
              <a:tr h="581924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CONSTRUCCIÓN </a:t>
                      </a:r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DEL ALCANTARILLADO PLUVIAL DEL BARRIO SAN </a:t>
                      </a:r>
                      <a:r>
                        <a:rPr lang="es-EC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JOSÉ </a:t>
                      </a:r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DE TAPI</a:t>
                      </a:r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C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$347,515.21 </a:t>
                      </a:r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</a:tr>
              <a:tr h="581924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CONSTRUCCIÓN </a:t>
                      </a:r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DEL SISTEMA DE ALCANTARILLADO PARA EL BARRIO EL BOSQUE</a:t>
                      </a:r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C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$59,128.10 </a:t>
                      </a:r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</a:tr>
              <a:tr h="872886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CONSTRUCCIÓN </a:t>
                      </a:r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DEL COLECTOR COMBINADO DE LA AVENIDA EXPRESA DESDE LA AVENIDA COSTA RICA HASTA LA AVENIDA LEOPOLDO FREIRE</a:t>
                      </a:r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4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C" sz="14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$611,497.76 </a:t>
                      </a:r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ctr"/>
                </a:tc>
              </a:tr>
              <a:tr h="323585">
                <a:tc>
                  <a:txBody>
                    <a:bodyPr/>
                    <a:lstStyle/>
                    <a:p>
                      <a:pPr algn="l" fontAlgn="b"/>
                      <a:endParaRPr lang="es-EC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2000" b="1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$      7,893,246.95 </a:t>
                      </a:r>
                      <a:endParaRPr lang="es-EC" sz="2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698" marR="6698" marT="6698" marB="0" anchor="b"/>
                </a:tc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411760" y="1916832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rgbClr val="FF0000"/>
                </a:solidFill>
              </a:rPr>
              <a:t>COLECTORES Y ALCANTARILLADOS</a:t>
            </a:r>
            <a:endParaRPr lang="es-EC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14400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AGUA POTABLE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INVERSIÓN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576629"/>
              </p:ext>
            </p:extLst>
          </p:nvPr>
        </p:nvGraphicFramePr>
        <p:xfrm>
          <a:off x="521550" y="1514873"/>
          <a:ext cx="4284476" cy="2166570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510001"/>
                <a:gridCol w="1774475"/>
              </a:tblGrid>
              <a:tr h="76443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INVERSIÓN </a:t>
                      </a:r>
                      <a:r>
                        <a:rPr lang="es-EC" sz="2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PARA LA  </a:t>
                      </a:r>
                      <a:r>
                        <a:rPr lang="es-EC" sz="2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CONSTRUCCIÓN </a:t>
                      </a:r>
                      <a:r>
                        <a:rPr lang="es-EC" sz="2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DE </a:t>
                      </a:r>
                      <a:r>
                        <a:rPr lang="es-EC" sz="2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BATERÍA </a:t>
                      </a:r>
                      <a:r>
                        <a:rPr lang="es-EC" sz="2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DE POZOS Y MEJORAMIENTO DE RESERVAS</a:t>
                      </a:r>
                      <a:endParaRPr lang="es-EC" sz="2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46141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FINANCIAMIENTO BANCO DEL ESTADO</a:t>
                      </a:r>
                      <a:endParaRPr lang="es-EC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s-EC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$3’136.410,00 </a:t>
                      </a:r>
                      <a:endParaRPr lang="es-EC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97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CONTRAPARTE GADMR</a:t>
                      </a:r>
                      <a:endParaRPr lang="es-EC" sz="16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16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s-EC" sz="16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$544.195,20 </a:t>
                      </a:r>
                      <a:endParaRPr lang="es-EC" sz="16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971">
                <a:tc>
                  <a:txBody>
                    <a:bodyPr/>
                    <a:lstStyle/>
                    <a:p>
                      <a:pPr algn="r" fontAlgn="ctr"/>
                      <a:r>
                        <a:rPr lang="es-EC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TOTAL</a:t>
                      </a:r>
                      <a:endParaRPr lang="es-EC" sz="23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C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s-EC" sz="23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$3’680.605,20 </a:t>
                      </a:r>
                      <a:endParaRPr lang="es-EC" sz="23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1353805660"/>
              </p:ext>
            </p:extLst>
          </p:nvPr>
        </p:nvGraphicFramePr>
        <p:xfrm>
          <a:off x="755576" y="4077072"/>
          <a:ext cx="3816424" cy="2583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r="31101"/>
          <a:stretch/>
        </p:blipFill>
        <p:spPr>
          <a:xfrm>
            <a:off x="5760132" y="1514873"/>
            <a:ext cx="3147235" cy="5145367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81038" y="171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AGUA POTABLE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INVERSIÓN</a:t>
            </a:r>
            <a:endParaRPr lang="es-EC" sz="3200" b="1" dirty="0">
              <a:solidFill>
                <a:schemeClr val="bg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843808" y="6311969"/>
            <a:ext cx="35638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solidFill>
                  <a:srgbClr val="FF0000"/>
                </a:solidFill>
              </a:rPr>
              <a:t>Inversión 3’680.605,20</a:t>
            </a:r>
            <a:endParaRPr lang="es-EC" sz="2800" dirty="0"/>
          </a:p>
        </p:txBody>
      </p:sp>
      <p:cxnSp>
        <p:nvCxnSpPr>
          <p:cNvPr id="7" name="Conector angular 6"/>
          <p:cNvCxnSpPr/>
          <p:nvPr/>
        </p:nvCxnSpPr>
        <p:spPr>
          <a:xfrm rot="5400000">
            <a:off x="5507108" y="4952031"/>
            <a:ext cx="441196" cy="220393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Conector angular 9"/>
          <p:cNvCxnSpPr>
            <a:endCxn id="5" idx="0"/>
          </p:cNvCxnSpPr>
          <p:nvPr/>
        </p:nvCxnSpPr>
        <p:spPr>
          <a:xfrm rot="16200000" flipH="1">
            <a:off x="3207872" y="4894102"/>
            <a:ext cx="520480" cy="231525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8 Imagen" descr="cuadros 2 RC2016-01.jpg"/>
          <p:cNvPicPr>
            <a:picLocks noChangeAspect="1"/>
          </p:cNvPicPr>
          <p:nvPr/>
        </p:nvPicPr>
        <p:blipFill>
          <a:blip r:embed="rId3" cstate="print"/>
          <a:srcRect l="3549" t="2540" r="65351"/>
          <a:stretch>
            <a:fillRect/>
          </a:stretch>
        </p:blipFill>
        <p:spPr>
          <a:xfrm>
            <a:off x="-74225" y="1124744"/>
            <a:ext cx="4817671" cy="4680520"/>
          </a:xfrm>
          <a:prstGeom prst="rect">
            <a:avLst/>
          </a:prstGeom>
        </p:spPr>
      </p:pic>
      <p:pic>
        <p:nvPicPr>
          <p:cNvPr id="11" name="10 Imagen" descr="cuadros 2 RC2016-01.jpg"/>
          <p:cNvPicPr>
            <a:picLocks noChangeAspect="1"/>
          </p:cNvPicPr>
          <p:nvPr/>
        </p:nvPicPr>
        <p:blipFill>
          <a:blip r:embed="rId3" cstate="print"/>
          <a:srcRect l="67325" r="2751"/>
          <a:stretch>
            <a:fillRect/>
          </a:stretch>
        </p:blipFill>
        <p:spPr>
          <a:xfrm>
            <a:off x="4644009" y="1143196"/>
            <a:ext cx="4499992" cy="46620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91055" y="576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AGUA POTABLE</a:t>
            </a:r>
            <a:r>
              <a:rPr lang="es-EC" sz="3200" b="1" dirty="0" smtClean="0">
                <a:solidFill>
                  <a:srgbClr val="C00000"/>
                </a:solidFill>
              </a:rPr>
              <a:t/>
            </a:r>
            <a:br>
              <a:rPr lang="es-EC" sz="3200" b="1" dirty="0" smtClean="0">
                <a:solidFill>
                  <a:srgbClr val="C00000"/>
                </a:solidFill>
              </a:rPr>
            </a:br>
            <a:r>
              <a:rPr lang="es-EC" sz="3200" b="1" dirty="0" smtClean="0">
                <a:solidFill>
                  <a:schemeClr val="bg1"/>
                </a:solidFill>
              </a:rPr>
              <a:t>INVERSIÓN</a:t>
            </a:r>
            <a:endParaRPr lang="es-EC" sz="3200" b="1" dirty="0">
              <a:solidFill>
                <a:schemeClr val="bg1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-324544" y="1196752"/>
            <a:ext cx="9217024" cy="5400600"/>
            <a:chOff x="467544" y="1476374"/>
            <a:chExt cx="8064896" cy="5264994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3" cstate="print"/>
            <a:srcRect r="1032"/>
            <a:stretch/>
          </p:blipFill>
          <p:spPr>
            <a:xfrm>
              <a:off x="611560" y="1476374"/>
              <a:ext cx="7920880" cy="5264994"/>
            </a:xfrm>
            <a:prstGeom prst="rect">
              <a:avLst/>
            </a:prstGeom>
          </p:spPr>
        </p:pic>
        <p:sp>
          <p:nvSpPr>
            <p:cNvPr id="6" name="Rectángulo 5"/>
            <p:cNvSpPr/>
            <p:nvPr/>
          </p:nvSpPr>
          <p:spPr>
            <a:xfrm>
              <a:off x="467544" y="6237312"/>
              <a:ext cx="504056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:\gotas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520" y="-395370"/>
            <a:ext cx="9672340" cy="7253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03454" y="116632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es-EC" sz="3200" b="1" dirty="0" smtClean="0">
                <a:solidFill>
                  <a:schemeClr val="bg1"/>
                </a:solidFill>
              </a:rPr>
              <a:t>GESTIÓN FINANCIERA</a:t>
            </a:r>
            <a:br>
              <a:rPr lang="es-EC" sz="3200" b="1" dirty="0" smtClean="0">
                <a:solidFill>
                  <a:schemeClr val="bg1"/>
                </a:solidFill>
              </a:rPr>
            </a:br>
            <a:r>
              <a:rPr lang="es-EC" sz="2800" b="1" dirty="0" smtClean="0">
                <a:solidFill>
                  <a:schemeClr val="bg1"/>
                </a:solidFill>
              </a:rPr>
              <a:t>PRESUPUESTO APROBADO POR EL CONCEJO</a:t>
            </a:r>
            <a:endParaRPr lang="es-EC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2 Gráfico"/>
          <p:cNvGraphicFramePr/>
          <p:nvPr>
            <p:extLst>
              <p:ext uri="{D42A27DB-BD31-4B8C-83A1-F6EECF244321}">
                <p14:modId xmlns:p14="http://schemas.microsoft.com/office/powerpoint/2010/main" val="3728112706"/>
              </p:ext>
            </p:extLst>
          </p:nvPr>
        </p:nvGraphicFramePr>
        <p:xfrm>
          <a:off x="179512" y="1228724"/>
          <a:ext cx="8964488" cy="5629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8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4068"/>
            <a:ext cx="9144000" cy="6957392"/>
          </a:xfrm>
          <a:prstGeom prst="rect">
            <a:avLst/>
          </a:prstGeom>
        </p:spPr>
      </p:pic>
      <p:pic>
        <p:nvPicPr>
          <p:cNvPr id="3" name="2 Imagen" descr="portada RC2016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29016" y="-171399"/>
            <a:ext cx="9553544" cy="716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50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67000">
                <a:schemeClr val="tx2">
                  <a:lumMod val="50000"/>
                </a:schemeClr>
              </a:gs>
              <a:gs pos="90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CuadroTexto 3"/>
          <p:cNvSpPr txBox="1"/>
          <p:nvPr/>
        </p:nvSpPr>
        <p:spPr>
          <a:xfrm>
            <a:off x="2555776" y="4509120"/>
            <a:ext cx="442849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4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NAPO CADENA</a:t>
            </a:r>
          </a:p>
          <a:p>
            <a:pPr algn="ctr"/>
            <a:r>
              <a:rPr lang="es-EC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L C A L D E</a:t>
            </a:r>
            <a:endParaRPr lang="es-EC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 rot="20261594">
            <a:off x="1104446" y="677987"/>
            <a:ext cx="638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</a:rPr>
              <a:t>¡Que orgullo ser</a:t>
            </a:r>
            <a:endParaRPr lang="es-EC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ench Script MT" panose="03020402040607040605" pitchFamily="66" charset="0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5868144" y="5517232"/>
            <a:ext cx="10081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2627784" y="5503516"/>
            <a:ext cx="10081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 rot="20261594">
            <a:off x="1493944" y="1429831"/>
            <a:ext cx="638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</a:rPr>
              <a:t>riobambeño…!</a:t>
            </a:r>
            <a:endParaRPr lang="es-EC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ench Script MT" panose="03020402040607040605" pitchFamily="66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57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15325</TotalTime>
  <Words>2571</Words>
  <Application>Microsoft Office PowerPoint</Application>
  <PresentationFormat>Presentación en pantalla (4:3)</PresentationFormat>
  <Paragraphs>605</Paragraphs>
  <Slides>105</Slides>
  <Notes>45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105</vt:i4>
      </vt:variant>
    </vt:vector>
  </HeadingPairs>
  <TitlesOfParts>
    <vt:vector size="113" baseType="lpstr">
      <vt:lpstr>Arial</vt:lpstr>
      <vt:lpstr>Arial Narrow</vt:lpstr>
      <vt:lpstr>Arial Rounded MT Bold</vt:lpstr>
      <vt:lpstr>Calibri</vt:lpstr>
      <vt:lpstr>French Script MT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EJES DE TRABAJO</vt:lpstr>
      <vt:lpstr>Presentación de PowerPoint</vt:lpstr>
      <vt:lpstr>GESTIÓN CULTURAL EVENTOS</vt:lpstr>
      <vt:lpstr>GESTIÓN CULTURAL EVENTOS</vt:lpstr>
      <vt:lpstr>GESTIÓN CULTURAL EVENTOS</vt:lpstr>
      <vt:lpstr>GESTIÓN CULTURAL BANDA MUNICIPAL</vt:lpstr>
      <vt:lpstr>Presentación de PowerPoint</vt:lpstr>
      <vt:lpstr>GESTIÓN CULTURAL CONCURSOS</vt:lpstr>
      <vt:lpstr>GESTIÓN CULTURAL CONCURSOS</vt:lpstr>
      <vt:lpstr>GESTIÓN CULTURAL CONCURSOS</vt:lpstr>
      <vt:lpstr>GESTIÓN CULTURAL CONCURSOS</vt:lpstr>
      <vt:lpstr>GESTIÓN CULTURAL CONCURSOS</vt:lpstr>
      <vt:lpstr>GESTIÓN CULTURAL TRADICIONES ANCESTRALES</vt:lpstr>
      <vt:lpstr>GESTIÓN CULTURAL CONDECORACIÓN OFICIOS TRADICIONALES</vt:lpstr>
      <vt:lpstr>GESTIÓN CULTURAL RECONOCIMIENTO AL MÉRITO ARTÍSTICO</vt:lpstr>
      <vt:lpstr>GESTIÓN SOCIAL COLONIAS VACACIONALES</vt:lpstr>
      <vt:lpstr>GESTIÓN SOCIAL COLONIAS VACACIONALES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EP-EMMPA INVERSIÓN EN INFRAESTRUCTURA</vt:lpstr>
      <vt:lpstr>EP-EMMPA INVERSIÓN EN INFRAESTRUCTURA</vt:lpstr>
      <vt:lpstr>MERCADOS COMERCIANTES CATASTRADOS</vt:lpstr>
      <vt:lpstr>CAMAL MUNICIPAL CAPACIDAD PROMEDIO DE PRODUCCIÓN</vt:lpstr>
      <vt:lpstr>CAMAL MUNICIPAL ANTES – REALIDAD ENCONTRADA</vt:lpstr>
      <vt:lpstr>CAMAL MUNICIPAL AHORA - EN NUESTRA ADMINISTRACIÓN</vt:lpstr>
      <vt:lpstr>Presentación de PowerPoint</vt:lpstr>
      <vt:lpstr>TURISMO PILARES DE DESARROLLO</vt:lpstr>
      <vt:lpstr>TURISMO DESARROLLO DEL TURISMO</vt:lpstr>
      <vt:lpstr>TURISMO CAPACITACIÓN</vt:lpstr>
      <vt:lpstr>TURISMO CAPACITACIÓN</vt:lpstr>
      <vt:lpstr>TURISMO RUTAS TURÍSTICAS</vt:lpstr>
      <vt:lpstr>TURISMO PROMOCIÓN TURÍSTICA</vt:lpstr>
      <vt:lpstr>Presentación de PowerPoint</vt:lpstr>
      <vt:lpstr>ASENTAMIENTOS HUMANOS  REGULARIZACIÓN</vt:lpstr>
      <vt:lpstr>ASENTAMIENTOS HUMANOS  REGULARIZACIÓN</vt:lpstr>
      <vt:lpstr>INSTRUMENTOS DE PLANIFICACIÓN REGISTRO DE ÁREAS DE USO PÚBLICO</vt:lpstr>
      <vt:lpstr>INSTRUMENTOS DE PLANIFICACIÓN CONSULTORÍA</vt:lpstr>
      <vt:lpstr>DELIMITACIÓN TERRITORIAL  ACUERDOS LIMÍTROFES</vt:lpstr>
      <vt:lpstr>DELIMITACIÓN TERRITORIAL  LÍMITES PARROQUIALES</vt:lpstr>
      <vt:lpstr>PARQUE INDUSTRIAL RECUPERACIÓN DEL ESPACIO PÚBLICO</vt:lpstr>
      <vt:lpstr>PATRIMONIO ESTUDIOS ESPECIALIZADOS</vt:lpstr>
      <vt:lpstr>PATRIMONIO PROTECCIÓN BIENES PATRIMONIALES</vt:lpstr>
      <vt:lpstr>PATRIMONIO ACTIVIDADES - GESTIÓN DE COMPETENCIAS</vt:lpstr>
      <vt:lpstr>Presentación de PowerPoint</vt:lpstr>
      <vt:lpstr>RESIDUOS SÓLIDOS SISTEMA DE CONTENERIZACIÓN</vt:lpstr>
      <vt:lpstr>RESIDUOS SÓLIDOS COBERTURA URBANA</vt:lpstr>
      <vt:lpstr>RESIDUOS SÓLIDOS RECOLECCIÓN EN PARROQUIAS RURALES</vt:lpstr>
      <vt:lpstr>Presentación de PowerPoint</vt:lpstr>
      <vt:lpstr>RESIDUOS SÓLIDOS CIERRE TÉCNICO BOTADERO DE PORLÓN</vt:lpstr>
      <vt:lpstr>RESIDUOS SÓLIDOS CIERRE TÉCNICO BOTADERO DE PORLÓN</vt:lpstr>
      <vt:lpstr>RESIDUOS SÓLIDOS CIERRE TÉCNICO BOTADERO DE PORLÓN</vt:lpstr>
      <vt:lpstr>Presentación de PowerPoint</vt:lpstr>
      <vt:lpstr>PROYECTO RECICLADORES ASOCIACIÓN MANOS QUE LIMPIAN</vt:lpstr>
      <vt:lpstr>CONTROL DE FAUNA URBANA CAMPAÑAS ESTERILIZACIÓN</vt:lpstr>
      <vt:lpstr>Presentación de PowerPoint</vt:lpstr>
      <vt:lpstr>TALENTO HUMANO CAPACITACIÓN</vt:lpstr>
      <vt:lpstr>TALENTO HUMANO PAGO A JUBILADOS</vt:lpstr>
      <vt:lpstr>TALENTO HUMANO ACTA TRANSACCIONAL – SINDICATO DE TRABAJADORES</vt:lpstr>
      <vt:lpstr>TECNOLOGÍAS DE LA INFORMACIÓN AGENDA DIGITAL</vt:lpstr>
      <vt:lpstr>SEGURIDAD CIUDADANA PRESUPUESTO</vt:lpstr>
      <vt:lpstr>SEGURIDAD CIUDADANA APOYO AL SIS-ECU-911</vt:lpstr>
      <vt:lpstr>SEGURIDAD CIUDADANA INVERSIÓN</vt:lpstr>
      <vt:lpstr>REGISTRO DE LA PROPIEDAD INFRAESTRUCTURA MUNICIPAL</vt:lpstr>
      <vt:lpstr>MOVILIDAD Y TRÁNSITO MATRICULACIÓN RIOBAMBA</vt:lpstr>
      <vt:lpstr>BOMBEROS TRANSFERENCIA DE COMPETENCIAS</vt:lpstr>
      <vt:lpstr>CONCEJO MUNICIPAL SESIONES DE CONCEJO</vt:lpstr>
      <vt:lpstr>CONCEJO MUNICIPAL ORDENANZAS y CONVENIOS</vt:lpstr>
      <vt:lpstr>CONCEJO MUNICIPAL ORDENANZAS y CONVENIOS</vt:lpstr>
      <vt:lpstr>GESTIÓN DE ÁRIDOS Y PÉTREOS NUEVA COMPETENCIA</vt:lpstr>
      <vt:lpstr>TRANSPARENCIA Y PARTICIPACIÓN SOCIAL ASAMBLEAS</vt:lpstr>
      <vt:lpstr>Presentación de PowerPoint</vt:lpstr>
      <vt:lpstr>OBRA PÚBLICA ADOQUINADO</vt:lpstr>
      <vt:lpstr>OBRA PÚBLICA ADOQUINADO EN BARRIOS</vt:lpstr>
      <vt:lpstr>OBRA PÚBLICA ÁREAS VERDES Y ESPACIOS RECREATIVOS</vt:lpstr>
      <vt:lpstr>OBRA PÚBLICA ÁREAS VERDES Y ESPACIOS RECREATIVOS</vt:lpstr>
      <vt:lpstr>OBRA PÚBLICA ASFALTADOS</vt:lpstr>
      <vt:lpstr>OBRA PÚBLICA ASFALTADOS</vt:lpstr>
      <vt:lpstr>OBRA PÚBLICA INFRAESTRUCTURA</vt:lpstr>
      <vt:lpstr>OBRA PÚBLICA INFRAESTRUCTURA</vt:lpstr>
      <vt:lpstr>OBRA PÚBLICA PARROQUIAS RURALES</vt:lpstr>
      <vt:lpstr>OBRA PÚBLICA PARROQUIAS RURALES</vt:lpstr>
      <vt:lpstr>OBRA PÚBLICA PARROQUIAS RURALES</vt:lpstr>
      <vt:lpstr>OBRA PÚBLICA MINGAS EN PARROQUIAS RURALES</vt:lpstr>
      <vt:lpstr>OBRA PÚBLICA INVERSIÓN SANEAMIENTO </vt:lpstr>
      <vt:lpstr>OBRA PÚBLICA INVERSIÓN SANEAMIENTO </vt:lpstr>
      <vt:lpstr>OBRA PÚBLICA INVERSIÓN SANEAMIENTO </vt:lpstr>
      <vt:lpstr>Presentación de PowerPoint</vt:lpstr>
      <vt:lpstr>AGUA POTABLE INVERSIÓN</vt:lpstr>
      <vt:lpstr>AGUA POTABLE INVERSIÓN</vt:lpstr>
      <vt:lpstr>AGUA POTABLE INVERSIÓN</vt:lpstr>
      <vt:lpstr>Presentación de PowerPoint</vt:lpstr>
      <vt:lpstr>Presentación de PowerPoint</vt:lpstr>
      <vt:lpstr>GESTIÓN FINANCIERA PRESUPUESTO APROBADO POR EL CONCEJO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Andrea</dc:creator>
  <cp:lastModifiedBy>Proyect</cp:lastModifiedBy>
  <cp:revision>612</cp:revision>
  <cp:lastPrinted>2016-02-24T19:29:26Z</cp:lastPrinted>
  <dcterms:created xsi:type="dcterms:W3CDTF">2016-02-02T17:33:31Z</dcterms:created>
  <dcterms:modified xsi:type="dcterms:W3CDTF">2016-02-26T00:56:50Z</dcterms:modified>
</cp:coreProperties>
</file>